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Override1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4"/>
  </p:sldMasterIdLst>
  <p:notesMasterIdLst>
    <p:notesMasterId r:id="rId49"/>
  </p:notesMasterIdLst>
  <p:handoutMasterIdLst>
    <p:handoutMasterId r:id="rId50"/>
  </p:handoutMasterIdLst>
  <p:sldIdLst>
    <p:sldId id="282" r:id="rId5"/>
    <p:sldId id="284" r:id="rId6"/>
    <p:sldId id="300" r:id="rId7"/>
    <p:sldId id="287" r:id="rId8"/>
    <p:sldId id="304" r:id="rId9"/>
    <p:sldId id="303" r:id="rId10"/>
    <p:sldId id="302" r:id="rId11"/>
    <p:sldId id="288" r:id="rId12"/>
    <p:sldId id="261" r:id="rId13"/>
    <p:sldId id="286" r:id="rId14"/>
    <p:sldId id="295" r:id="rId15"/>
    <p:sldId id="259" r:id="rId16"/>
    <p:sldId id="274" r:id="rId17"/>
    <p:sldId id="290" r:id="rId18"/>
    <p:sldId id="291" r:id="rId19"/>
    <p:sldId id="297" r:id="rId20"/>
    <p:sldId id="296" r:id="rId21"/>
    <p:sldId id="292" r:id="rId22"/>
    <p:sldId id="293" r:id="rId23"/>
    <p:sldId id="299" r:id="rId24"/>
    <p:sldId id="294" r:id="rId25"/>
    <p:sldId id="298" r:id="rId26"/>
    <p:sldId id="289" r:id="rId27"/>
    <p:sldId id="262" r:id="rId28"/>
    <p:sldId id="301" r:id="rId29"/>
    <p:sldId id="263" r:id="rId30"/>
    <p:sldId id="264" r:id="rId31"/>
    <p:sldId id="283" r:id="rId32"/>
    <p:sldId id="265" r:id="rId33"/>
    <p:sldId id="258" r:id="rId34"/>
    <p:sldId id="266" r:id="rId35"/>
    <p:sldId id="267" r:id="rId36"/>
    <p:sldId id="268" r:id="rId37"/>
    <p:sldId id="269" r:id="rId38"/>
    <p:sldId id="270" r:id="rId39"/>
    <p:sldId id="271" r:id="rId40"/>
    <p:sldId id="272" r:id="rId41"/>
    <p:sldId id="273" r:id="rId42"/>
    <p:sldId id="276" r:id="rId43"/>
    <p:sldId id="277" r:id="rId44"/>
    <p:sldId id="279" r:id="rId45"/>
    <p:sldId id="278" r:id="rId46"/>
    <p:sldId id="256" r:id="rId47"/>
    <p:sldId id="285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660B408-B3CF-4A94-85FC-2B1E0A45F4A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15" autoAdjust="0"/>
    <p:restoredTop sz="94607" autoAdjust="0"/>
  </p:normalViewPr>
  <p:slideViewPr>
    <p:cSldViewPr snapToGrid="0">
      <p:cViewPr varScale="1">
        <p:scale>
          <a:sx n="71" d="100"/>
          <a:sy n="71" d="100"/>
        </p:scale>
        <p:origin x="84" y="798"/>
      </p:cViewPr>
      <p:guideLst/>
    </p:cSldViewPr>
  </p:slideViewPr>
  <p:outlineViewPr>
    <p:cViewPr>
      <p:scale>
        <a:sx n="33" d="100"/>
        <a:sy n="33" d="100"/>
      </p:scale>
      <p:origin x="0" y="-21342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50" d="100"/>
          <a:sy n="50" d="100"/>
        </p:scale>
        <p:origin x="2640" y="33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handoutMaster" Target="handoutMasters/handoutMaster1.xml"/><Relationship Id="rId55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viewProps" Target="viewProps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8" Type="http://schemas.openxmlformats.org/officeDocument/2006/relationships/slide" Target="slides/slide4.xml"/><Relationship Id="rId51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1111111111111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222222222222222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pPr>
            <a:r>
              <a:rPr lang="en-US" dirty="0">
                <a:solidFill>
                  <a:schemeClr val="accent1"/>
                </a:solidFill>
              </a:rPr>
              <a:t>Gross Revenue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accent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20YY</c:v>
                </c:pt>
                <c:pt idx="1">
                  <c:v>20YY</c:v>
                </c:pt>
                <c:pt idx="2">
                  <c:v>20YY</c:v>
                </c:pt>
                <c:pt idx="3">
                  <c:v>20YY</c:v>
                </c:pt>
                <c:pt idx="4">
                  <c:v>20YY</c:v>
                </c:pt>
              </c:strCache>
            </c:strRef>
          </c:cat>
          <c:val>
            <c:numRef>
              <c:f>Sheet1!$B$2:$B$6</c:f>
              <c:numCache>
                <c:formatCode>[$$-409]#,##0</c:formatCode>
                <c:ptCount val="5"/>
                <c:pt idx="0">
                  <c:v>0</c:v>
                </c:pt>
                <c:pt idx="1">
                  <c:v>6750</c:v>
                </c:pt>
                <c:pt idx="2">
                  <c:v>33750</c:v>
                </c:pt>
                <c:pt idx="3">
                  <c:v>135000</c:v>
                </c:pt>
                <c:pt idx="4">
                  <c:v>270000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9132-48F7-B069-42A5BCF03E2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5"/>
        <c:axId val="841828736"/>
        <c:axId val="841830912"/>
      </c:barChart>
      <c:catAx>
        <c:axId val="8418287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41830912"/>
        <c:crosses val="autoZero"/>
        <c:auto val="1"/>
        <c:lblAlgn val="ctr"/>
        <c:lblOffset val="100"/>
        <c:noMultiLvlLbl val="0"/>
      </c:catAx>
      <c:valAx>
        <c:axId val="8418309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[$$-409]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418287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8977-41F5-BB0D-967B7AAD907B}"/>
              </c:ext>
            </c:extLst>
          </c:dPt>
          <c:dPt>
            <c:idx val="1"/>
            <c:bubble3D val="0"/>
            <c:spPr>
              <a:solidFill>
                <a:schemeClr val="tx1">
                  <a:lumMod val="65000"/>
                  <a:lumOff val="35000"/>
                </a:schemeClr>
              </a:solidFill>
              <a:ln w="19050"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D2DC-4534-BF48-1807F396D637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D2DC-4534-BF48-1807F396D637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2-8977-41F5-BB0D-967B7AAD907B}"/>
              </c:ext>
            </c:extLst>
          </c:dPt>
          <c:dLbls>
            <c:dLbl>
              <c:idx val="0"/>
              <c:layout>
                <c:manualLayout>
                  <c:x val="-0.14521783347637646"/>
                  <c:y val="-0.37613060838273027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1-8977-41F5-BB0D-967B7AAD907B}"/>
                </c:ext>
                <c:ext xmlns:c15="http://schemas.microsoft.com/office/drawing/2012/chart" uri="{CE6537A1-D6FC-4f65-9D91-7224C49458BB}"/>
              </c:extLst>
            </c:dLbl>
            <c:dLbl>
              <c:idx val="3"/>
              <c:layout>
                <c:manualLayout>
                  <c:x val="-1.067778187326293E-2"/>
                  <c:y val="-4.0469749003205151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2-8977-41F5-BB0D-967B7AAD907B}"/>
                </c:ext>
                <c:ext xmlns:c15="http://schemas.microsoft.com/office/drawing/2012/chart" uri="{CE6537A1-D6FC-4f65-9D91-7224C49458BB}"/>
              </c:extLst>
            </c:dLbl>
            <c:numFmt formatCode="[$$-409]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overflow" horzOverflow="overflow" vert="horz" wrap="square" lIns="0" tIns="0" rIns="0" bIns="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bg1"/>
                    </a:solidFill>
                    <a:latin typeface="+mj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strRef>
              <c:f>Sheet1!$A$2:$A$5</c:f>
              <c:strCache>
                <c:ptCount val="4"/>
                <c:pt idx="0">
                  <c:v>Part 1</c:v>
                </c:pt>
                <c:pt idx="1">
                  <c:v>Part 2</c:v>
                </c:pt>
                <c:pt idx="2">
                  <c:v>Part 3</c:v>
                </c:pt>
                <c:pt idx="3">
                  <c:v>Part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82000</c:v>
                </c:pt>
                <c:pt idx="1">
                  <c:v>32000</c:v>
                </c:pt>
                <c:pt idx="2">
                  <c:v>14000</c:v>
                </c:pt>
                <c:pt idx="3">
                  <c:v>12000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8977-41F5-BB0D-967B7AAD907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49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D26BAED-723F-49DC-81DB-119100F5F026}" type="doc">
      <dgm:prSet loTypeId="urn:microsoft.com/office/officeart/2005/8/layout/vList2" loCatId="list" qsTypeId="urn:microsoft.com/office/officeart/2005/8/quickstyle/simple1" qsCatId="simple" csTypeId="urn:microsoft.com/office/officeart/2005/8/colors/accent2_5" csCatId="accent2" phldr="1"/>
      <dgm:spPr/>
      <dgm:t>
        <a:bodyPr/>
        <a:lstStyle/>
        <a:p>
          <a:endParaRPr lang="en-US"/>
        </a:p>
      </dgm:t>
    </dgm:pt>
    <dgm:pt modelId="{D874858B-3E52-4DFE-AE08-9A2880FCC06E}">
      <dgm:prSet custT="1"/>
      <dgm:spPr>
        <a:solidFill>
          <a:schemeClr val="bg1">
            <a:lumMod val="95000"/>
            <a:alpha val="58000"/>
          </a:schemeClr>
        </a:solidFill>
        <a:ln>
          <a:noFill/>
        </a:ln>
        <a:effectLst>
          <a:outerShdw blurRad="50800" dist="50800" dir="5400000" algn="ctr" rotWithShape="0">
            <a:srgbClr val="000000">
              <a:alpha val="0"/>
            </a:srgbClr>
          </a:outerShdw>
        </a:effectLst>
      </dgm:spPr>
      <dgm:t>
        <a:bodyPr/>
        <a:lstStyle/>
        <a:p>
          <a:pPr algn="ctr" rtl="0"/>
          <a:r>
            <a:rPr lang="en-US" sz="3200" b="0" i="0" dirty="0" smtClean="0">
              <a:solidFill>
                <a:schemeClr val="accent6">
                  <a:lumMod val="75000"/>
                </a:schemeClr>
              </a:solidFill>
            </a:rPr>
            <a:t>Health IQ offers the best treatment modalities available for </a:t>
          </a:r>
          <a:r>
            <a:rPr lang="en-US" sz="3200" b="0" i="0" dirty="0" err="1" smtClean="0">
              <a:solidFill>
                <a:schemeClr val="accent6">
                  <a:lumMod val="75000"/>
                </a:schemeClr>
              </a:solidFill>
            </a:rPr>
            <a:t>ortho</a:t>
          </a:r>
          <a:r>
            <a:rPr lang="en-US" sz="3200" b="0" i="0" dirty="0" smtClean="0">
              <a:solidFill>
                <a:schemeClr val="accent6">
                  <a:lumMod val="75000"/>
                </a:schemeClr>
              </a:solidFill>
            </a:rPr>
            <a:t> ailments to provide accurate and comprehensive care</a:t>
          </a:r>
          <a:r>
            <a:rPr lang="en-US" sz="3200" b="1" dirty="0" smtClean="0">
              <a:solidFill>
                <a:schemeClr val="accent6">
                  <a:lumMod val="75000"/>
                </a:schemeClr>
              </a:solidFill>
              <a:latin typeface="Arabic Typesetting" panose="03020402040406030203" pitchFamily="66" charset="-78"/>
              <a:ea typeface="Verdana" panose="020B0604030504040204" pitchFamily="34" charset="0"/>
              <a:cs typeface="Arabic Typesetting" panose="03020402040406030203" pitchFamily="66" charset="-78"/>
            </a:rPr>
            <a:t>.</a:t>
          </a:r>
          <a:endParaRPr lang="en-US" sz="3200" b="1" dirty="0">
            <a:solidFill>
              <a:schemeClr val="accent6">
                <a:lumMod val="75000"/>
              </a:schemeClr>
            </a:solidFill>
            <a:latin typeface="Arabic Typesetting" panose="03020402040406030203" pitchFamily="66" charset="-78"/>
            <a:ea typeface="Verdana" panose="020B0604030504040204" pitchFamily="34" charset="0"/>
            <a:cs typeface="Arabic Typesetting" panose="03020402040406030203" pitchFamily="66" charset="-78"/>
          </a:endParaRPr>
        </a:p>
      </dgm:t>
    </dgm:pt>
    <dgm:pt modelId="{823316B3-0631-455A-99E6-35B32614EBE3}" type="parTrans" cxnId="{6A31199E-706B-4560-BE7C-D440FBF37E37}">
      <dgm:prSet/>
      <dgm:spPr/>
      <dgm:t>
        <a:bodyPr/>
        <a:lstStyle/>
        <a:p>
          <a:endParaRPr lang="en-US" sz="3200" b="1">
            <a:latin typeface="Arabic Typesetting" panose="03020402040406030203" pitchFamily="66" charset="-78"/>
            <a:ea typeface="Verdana" panose="020B0604030504040204" pitchFamily="34" charset="0"/>
            <a:cs typeface="Arabic Typesetting" panose="03020402040406030203" pitchFamily="66" charset="-78"/>
          </a:endParaRPr>
        </a:p>
      </dgm:t>
    </dgm:pt>
    <dgm:pt modelId="{73BE9F2B-68D1-489F-A427-26EEC052178D}" type="sibTrans" cxnId="{6A31199E-706B-4560-BE7C-D440FBF37E37}">
      <dgm:prSet/>
      <dgm:spPr/>
      <dgm:t>
        <a:bodyPr/>
        <a:lstStyle/>
        <a:p>
          <a:endParaRPr lang="en-US" sz="3200" b="1">
            <a:latin typeface="Arabic Typesetting" panose="03020402040406030203" pitchFamily="66" charset="-78"/>
            <a:ea typeface="Verdana" panose="020B0604030504040204" pitchFamily="34" charset="0"/>
            <a:cs typeface="Arabic Typesetting" panose="03020402040406030203" pitchFamily="66" charset="-78"/>
          </a:endParaRPr>
        </a:p>
      </dgm:t>
    </dgm:pt>
    <dgm:pt modelId="{E7CFBE29-4A09-4821-AF4A-2A677CAB0F76}" type="pres">
      <dgm:prSet presAssocID="{3D26BAED-723F-49DC-81DB-119100F5F026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5969A95-4864-4018-9D1E-D28F869955E4}" type="pres">
      <dgm:prSet presAssocID="{D874858B-3E52-4DFE-AE08-9A2880FCC06E}" presName="parentText" presStyleLbl="node1" presStyleIdx="0" presStyleCnt="1" custScaleY="107439" custLinFactNeighborY="-1897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A31199E-706B-4560-BE7C-D440FBF37E37}" srcId="{3D26BAED-723F-49DC-81DB-119100F5F026}" destId="{D874858B-3E52-4DFE-AE08-9A2880FCC06E}" srcOrd="0" destOrd="0" parTransId="{823316B3-0631-455A-99E6-35B32614EBE3}" sibTransId="{73BE9F2B-68D1-489F-A427-26EEC052178D}"/>
    <dgm:cxn modelId="{B6EBB870-6E96-4486-9561-4ED5D920F05C}" type="presOf" srcId="{3D26BAED-723F-49DC-81DB-119100F5F026}" destId="{E7CFBE29-4A09-4821-AF4A-2A677CAB0F76}" srcOrd="0" destOrd="0" presId="urn:microsoft.com/office/officeart/2005/8/layout/vList2"/>
    <dgm:cxn modelId="{55CA993B-4BB4-47CA-BF36-3D79D9C46BFB}" type="presOf" srcId="{D874858B-3E52-4DFE-AE08-9A2880FCC06E}" destId="{E5969A95-4864-4018-9D1E-D28F869955E4}" srcOrd="0" destOrd="0" presId="urn:microsoft.com/office/officeart/2005/8/layout/vList2"/>
    <dgm:cxn modelId="{346801C3-2DCB-4B93-AA99-0F01207B45A4}" type="presParOf" srcId="{E7CFBE29-4A09-4821-AF4A-2A677CAB0F76}" destId="{E5969A95-4864-4018-9D1E-D28F869955E4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D26BAED-723F-49DC-81DB-119100F5F026}" type="doc">
      <dgm:prSet loTypeId="urn:microsoft.com/office/officeart/2005/8/layout/vList2" loCatId="list" qsTypeId="urn:microsoft.com/office/officeart/2005/8/quickstyle/simple1" qsCatId="simple" csTypeId="urn:microsoft.com/office/officeart/2005/8/colors/accent2_5" csCatId="accent2" phldr="1"/>
      <dgm:spPr/>
      <dgm:t>
        <a:bodyPr/>
        <a:lstStyle/>
        <a:p>
          <a:endParaRPr lang="en-US"/>
        </a:p>
      </dgm:t>
    </dgm:pt>
    <dgm:pt modelId="{D874858B-3E52-4DFE-AE08-9A2880FCC06E}">
      <dgm:prSet custT="1"/>
      <dgm:spPr>
        <a:solidFill>
          <a:schemeClr val="bg1">
            <a:lumMod val="95000"/>
            <a:alpha val="58000"/>
          </a:schemeClr>
        </a:solidFill>
        <a:ln>
          <a:noFill/>
        </a:ln>
        <a:effectLst>
          <a:outerShdw blurRad="50800" dist="50800" dir="5400000" algn="ctr" rotWithShape="0">
            <a:srgbClr val="000000">
              <a:alpha val="0"/>
            </a:srgbClr>
          </a:outerShdw>
        </a:effectLst>
      </dgm:spPr>
      <dgm:t>
        <a:bodyPr/>
        <a:lstStyle/>
        <a:p>
          <a:pPr algn="ctr" rtl="0"/>
          <a:r>
            <a:rPr lang="en-US" sz="3200" b="0" i="0" dirty="0" err="1" smtClean="0">
              <a:solidFill>
                <a:schemeClr val="accent6">
                  <a:lumMod val="75000"/>
                </a:schemeClr>
              </a:solidFill>
            </a:rPr>
            <a:t>Leela</a:t>
          </a:r>
          <a:r>
            <a:rPr lang="en-US" sz="3200" b="0" i="0" dirty="0" smtClean="0">
              <a:solidFill>
                <a:schemeClr val="accent6">
                  <a:lumMod val="75000"/>
                </a:schemeClr>
              </a:solidFill>
            </a:rPr>
            <a:t> Care offers the best treatment modalities available for </a:t>
          </a:r>
          <a:r>
            <a:rPr lang="en-US" sz="3200" b="0" i="0" dirty="0" err="1" smtClean="0">
              <a:solidFill>
                <a:schemeClr val="accent6">
                  <a:lumMod val="75000"/>
                </a:schemeClr>
              </a:solidFill>
            </a:rPr>
            <a:t>ortho</a:t>
          </a:r>
          <a:r>
            <a:rPr lang="en-US" sz="3200" b="0" i="0" dirty="0" smtClean="0">
              <a:solidFill>
                <a:schemeClr val="accent6">
                  <a:lumMod val="75000"/>
                </a:schemeClr>
              </a:solidFill>
            </a:rPr>
            <a:t> ailments to provide accurate and comprehensive care</a:t>
          </a:r>
          <a:r>
            <a:rPr lang="en-US" sz="3200" b="1" dirty="0" smtClean="0">
              <a:solidFill>
                <a:schemeClr val="accent6">
                  <a:lumMod val="75000"/>
                </a:schemeClr>
              </a:solidFill>
              <a:latin typeface="Arabic Typesetting" panose="03020402040406030203" pitchFamily="66" charset="-78"/>
              <a:ea typeface="Verdana" panose="020B0604030504040204" pitchFamily="34" charset="0"/>
              <a:cs typeface="Arabic Typesetting" panose="03020402040406030203" pitchFamily="66" charset="-78"/>
            </a:rPr>
            <a:t>.</a:t>
          </a:r>
          <a:endParaRPr lang="en-US" sz="3200" b="1" dirty="0">
            <a:solidFill>
              <a:schemeClr val="accent6">
                <a:lumMod val="75000"/>
              </a:schemeClr>
            </a:solidFill>
            <a:latin typeface="Arabic Typesetting" panose="03020402040406030203" pitchFamily="66" charset="-78"/>
            <a:ea typeface="Verdana" panose="020B0604030504040204" pitchFamily="34" charset="0"/>
            <a:cs typeface="Arabic Typesetting" panose="03020402040406030203" pitchFamily="66" charset="-78"/>
          </a:endParaRPr>
        </a:p>
      </dgm:t>
    </dgm:pt>
    <dgm:pt modelId="{823316B3-0631-455A-99E6-35B32614EBE3}" type="parTrans" cxnId="{6A31199E-706B-4560-BE7C-D440FBF37E37}">
      <dgm:prSet/>
      <dgm:spPr/>
      <dgm:t>
        <a:bodyPr/>
        <a:lstStyle/>
        <a:p>
          <a:endParaRPr lang="en-US" sz="3200" b="1">
            <a:latin typeface="Arabic Typesetting" panose="03020402040406030203" pitchFamily="66" charset="-78"/>
            <a:ea typeface="Verdana" panose="020B0604030504040204" pitchFamily="34" charset="0"/>
            <a:cs typeface="Arabic Typesetting" panose="03020402040406030203" pitchFamily="66" charset="-78"/>
          </a:endParaRPr>
        </a:p>
      </dgm:t>
    </dgm:pt>
    <dgm:pt modelId="{73BE9F2B-68D1-489F-A427-26EEC052178D}" type="sibTrans" cxnId="{6A31199E-706B-4560-BE7C-D440FBF37E37}">
      <dgm:prSet/>
      <dgm:spPr/>
      <dgm:t>
        <a:bodyPr/>
        <a:lstStyle/>
        <a:p>
          <a:endParaRPr lang="en-US" sz="3200" b="1">
            <a:latin typeface="Arabic Typesetting" panose="03020402040406030203" pitchFamily="66" charset="-78"/>
            <a:ea typeface="Verdana" panose="020B0604030504040204" pitchFamily="34" charset="0"/>
            <a:cs typeface="Arabic Typesetting" panose="03020402040406030203" pitchFamily="66" charset="-78"/>
          </a:endParaRPr>
        </a:p>
      </dgm:t>
    </dgm:pt>
    <dgm:pt modelId="{E7CFBE29-4A09-4821-AF4A-2A677CAB0F76}" type="pres">
      <dgm:prSet presAssocID="{3D26BAED-723F-49DC-81DB-119100F5F026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5969A95-4864-4018-9D1E-D28F869955E4}" type="pres">
      <dgm:prSet presAssocID="{D874858B-3E52-4DFE-AE08-9A2880FCC06E}" presName="parentText" presStyleLbl="node1" presStyleIdx="0" presStyleCnt="1" custScaleY="107439" custLinFactNeighborY="-1897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A31199E-706B-4560-BE7C-D440FBF37E37}" srcId="{3D26BAED-723F-49DC-81DB-119100F5F026}" destId="{D874858B-3E52-4DFE-AE08-9A2880FCC06E}" srcOrd="0" destOrd="0" parTransId="{823316B3-0631-455A-99E6-35B32614EBE3}" sibTransId="{73BE9F2B-68D1-489F-A427-26EEC052178D}"/>
    <dgm:cxn modelId="{BE384E1F-B2A5-4650-9042-F57AA2FDAFDE}" type="presOf" srcId="{D874858B-3E52-4DFE-AE08-9A2880FCC06E}" destId="{E5969A95-4864-4018-9D1E-D28F869955E4}" srcOrd="0" destOrd="0" presId="urn:microsoft.com/office/officeart/2005/8/layout/vList2"/>
    <dgm:cxn modelId="{A514610E-D954-4278-AB88-E8C008A1CD8F}" type="presOf" srcId="{3D26BAED-723F-49DC-81DB-119100F5F026}" destId="{E7CFBE29-4A09-4821-AF4A-2A677CAB0F76}" srcOrd="0" destOrd="0" presId="urn:microsoft.com/office/officeart/2005/8/layout/vList2"/>
    <dgm:cxn modelId="{FEE2A0F1-6A85-4C55-B4C7-B00EAAD164C5}" type="presParOf" srcId="{E7CFBE29-4A09-4821-AF4A-2A677CAB0F76}" destId="{E5969A95-4864-4018-9D1E-D28F869955E4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D26BAED-723F-49DC-81DB-119100F5F026}" type="doc">
      <dgm:prSet loTypeId="urn:microsoft.com/office/officeart/2005/8/layout/vList2" loCatId="list" qsTypeId="urn:microsoft.com/office/officeart/2005/8/quickstyle/simple1" qsCatId="simple" csTypeId="urn:microsoft.com/office/officeart/2005/8/colors/accent2_5" csCatId="accent2" phldr="1"/>
      <dgm:spPr/>
      <dgm:t>
        <a:bodyPr/>
        <a:lstStyle/>
        <a:p>
          <a:endParaRPr lang="en-US"/>
        </a:p>
      </dgm:t>
    </dgm:pt>
    <dgm:pt modelId="{D874858B-3E52-4DFE-AE08-9A2880FCC06E}">
      <dgm:prSet custT="1"/>
      <dgm:spPr>
        <a:solidFill>
          <a:schemeClr val="accent2">
            <a:hueOff val="0"/>
            <a:satOff val="0"/>
            <a:lumOff val="0"/>
            <a:alpha val="65000"/>
          </a:schemeClr>
        </a:solidFill>
        <a:ln>
          <a:noFill/>
        </a:ln>
      </dgm:spPr>
      <dgm:t>
        <a:bodyPr/>
        <a:lstStyle/>
        <a:p>
          <a:pPr algn="ctr" rtl="0"/>
          <a:r>
            <a:rPr lang="en-US" sz="4000" b="1" dirty="0" smtClean="0">
              <a:solidFill>
                <a:schemeClr val="tx1"/>
              </a:solidFill>
              <a:latin typeface="Arabic Typesetting" panose="03020402040406030203" pitchFamily="66" charset="-78"/>
              <a:ea typeface="Verdana" panose="020B0604030504040204" pitchFamily="34" charset="0"/>
              <a:cs typeface="Arabic Typesetting" panose="03020402040406030203" pitchFamily="66" charset="-78"/>
            </a:rPr>
            <a:t>In the difficult times of CORONA we are here to help you for any diagnostic needs book a test online.</a:t>
          </a:r>
          <a:endParaRPr lang="en-US" sz="4000" b="1" dirty="0">
            <a:solidFill>
              <a:schemeClr val="tx1"/>
            </a:solidFill>
            <a:latin typeface="Arabic Typesetting" panose="03020402040406030203" pitchFamily="66" charset="-78"/>
            <a:ea typeface="Verdana" panose="020B0604030504040204" pitchFamily="34" charset="0"/>
            <a:cs typeface="Arabic Typesetting" panose="03020402040406030203" pitchFamily="66" charset="-78"/>
          </a:endParaRPr>
        </a:p>
      </dgm:t>
    </dgm:pt>
    <dgm:pt modelId="{823316B3-0631-455A-99E6-35B32614EBE3}" type="parTrans" cxnId="{6A31199E-706B-4560-BE7C-D440FBF37E37}">
      <dgm:prSet/>
      <dgm:spPr/>
      <dgm:t>
        <a:bodyPr/>
        <a:lstStyle/>
        <a:p>
          <a:endParaRPr lang="en-US" sz="3200" b="1">
            <a:latin typeface="Arabic Typesetting" panose="03020402040406030203" pitchFamily="66" charset="-78"/>
            <a:ea typeface="Verdana" panose="020B0604030504040204" pitchFamily="34" charset="0"/>
            <a:cs typeface="Arabic Typesetting" panose="03020402040406030203" pitchFamily="66" charset="-78"/>
          </a:endParaRPr>
        </a:p>
      </dgm:t>
    </dgm:pt>
    <dgm:pt modelId="{73BE9F2B-68D1-489F-A427-26EEC052178D}" type="sibTrans" cxnId="{6A31199E-706B-4560-BE7C-D440FBF37E37}">
      <dgm:prSet/>
      <dgm:spPr/>
      <dgm:t>
        <a:bodyPr/>
        <a:lstStyle/>
        <a:p>
          <a:endParaRPr lang="en-US" sz="3200" b="1">
            <a:latin typeface="Arabic Typesetting" panose="03020402040406030203" pitchFamily="66" charset="-78"/>
            <a:ea typeface="Verdana" panose="020B0604030504040204" pitchFamily="34" charset="0"/>
            <a:cs typeface="Arabic Typesetting" panose="03020402040406030203" pitchFamily="66" charset="-78"/>
          </a:endParaRPr>
        </a:p>
      </dgm:t>
    </dgm:pt>
    <dgm:pt modelId="{182E2C33-D36D-4480-AC12-4F81F92E98C0}">
      <dgm:prSet custT="1"/>
      <dgm:spPr>
        <a:solidFill>
          <a:schemeClr val="accent2">
            <a:hueOff val="0"/>
            <a:satOff val="0"/>
            <a:lumOff val="0"/>
            <a:alpha val="65000"/>
          </a:schemeClr>
        </a:solidFill>
        <a:ln>
          <a:noFill/>
        </a:ln>
      </dgm:spPr>
      <dgm:t>
        <a:bodyPr/>
        <a:lstStyle/>
        <a:p>
          <a:pPr algn="ctr" rtl="0"/>
          <a:r>
            <a:rPr lang="en-US" sz="4400" b="1" dirty="0" smtClean="0">
              <a:solidFill>
                <a:schemeClr val="tx1"/>
              </a:solidFill>
              <a:latin typeface="Arabic Typesetting" panose="03020402040406030203" pitchFamily="66" charset="-78"/>
              <a:ea typeface="Verdana" panose="020B0604030504040204" pitchFamily="34" charset="0"/>
              <a:cs typeface="Arabic Typesetting" panose="03020402040406030203" pitchFamily="66" charset="-78"/>
            </a:rPr>
            <a:t>We provide free </a:t>
          </a:r>
          <a:r>
            <a:rPr lang="en-US" sz="4000" b="1" dirty="0" smtClean="0">
              <a:solidFill>
                <a:schemeClr val="tx1"/>
              </a:solidFill>
              <a:latin typeface="Arabic Typesetting" panose="03020402040406030203" pitchFamily="66" charset="-78"/>
              <a:ea typeface="Verdana" panose="020B0604030504040204" pitchFamily="34" charset="0"/>
              <a:cs typeface="Arabic Typesetting" panose="03020402040406030203" pitchFamily="66" charset="-78"/>
            </a:rPr>
            <a:t>home</a:t>
          </a:r>
          <a:r>
            <a:rPr lang="en-US" sz="4400" b="1" dirty="0" smtClean="0">
              <a:solidFill>
                <a:schemeClr val="tx1"/>
              </a:solidFill>
              <a:latin typeface="Arabic Typesetting" panose="03020402040406030203" pitchFamily="66" charset="-78"/>
              <a:ea typeface="Verdana" panose="020B0604030504040204" pitchFamily="34" charset="0"/>
              <a:cs typeface="Arabic Typesetting" panose="03020402040406030203" pitchFamily="66" charset="-78"/>
            </a:rPr>
            <a:t> collection at your door step.</a:t>
          </a:r>
          <a:endParaRPr lang="en-US" sz="4400" b="1" dirty="0">
            <a:solidFill>
              <a:schemeClr val="tx1"/>
            </a:solidFill>
            <a:latin typeface="Arabic Typesetting" panose="03020402040406030203" pitchFamily="66" charset="-78"/>
            <a:ea typeface="Verdana" panose="020B0604030504040204" pitchFamily="34" charset="0"/>
            <a:cs typeface="Arabic Typesetting" panose="03020402040406030203" pitchFamily="66" charset="-78"/>
          </a:endParaRPr>
        </a:p>
      </dgm:t>
    </dgm:pt>
    <dgm:pt modelId="{06E3E9CE-9FFB-4DDB-B5FC-939C9CA8177C}" type="parTrans" cxnId="{451F1E0B-8D13-4DA2-98F8-D2F7AF411C1E}">
      <dgm:prSet/>
      <dgm:spPr/>
      <dgm:t>
        <a:bodyPr/>
        <a:lstStyle/>
        <a:p>
          <a:endParaRPr lang="en-US"/>
        </a:p>
      </dgm:t>
    </dgm:pt>
    <dgm:pt modelId="{78437761-AFE3-4C94-96DC-1851CEABFCF1}" type="sibTrans" cxnId="{451F1E0B-8D13-4DA2-98F8-D2F7AF411C1E}">
      <dgm:prSet/>
      <dgm:spPr/>
      <dgm:t>
        <a:bodyPr/>
        <a:lstStyle/>
        <a:p>
          <a:endParaRPr lang="en-US"/>
        </a:p>
      </dgm:t>
    </dgm:pt>
    <dgm:pt modelId="{E7CFBE29-4A09-4821-AF4A-2A677CAB0F76}" type="pres">
      <dgm:prSet presAssocID="{3D26BAED-723F-49DC-81DB-119100F5F026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5969A95-4864-4018-9D1E-D28F869955E4}" type="pres">
      <dgm:prSet presAssocID="{D874858B-3E52-4DFE-AE08-9A2880FCC06E}" presName="parentText" presStyleLbl="node1" presStyleIdx="0" presStyleCnt="2" custScaleY="145867" custLinFactY="-4384" custLinFactNeighborY="-10000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6C6D20B-AE38-44BF-9169-C9B3A5F09D0F}" type="pres">
      <dgm:prSet presAssocID="{73BE9F2B-68D1-489F-A427-26EEC052178D}" presName="spacer" presStyleCnt="0"/>
      <dgm:spPr/>
    </dgm:pt>
    <dgm:pt modelId="{94E5F090-4EF9-4226-B7D4-3CE3D3457C24}" type="pres">
      <dgm:prSet presAssocID="{182E2C33-D36D-4480-AC12-4F81F92E98C0}" presName="parentText" presStyleLbl="node1" presStyleIdx="1" presStyleCnt="2" custScaleY="105317" custLinFactY="4659" custLinFactNeighborX="-3158" custLinFactNeighborY="10000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A31199E-706B-4560-BE7C-D440FBF37E37}" srcId="{3D26BAED-723F-49DC-81DB-119100F5F026}" destId="{D874858B-3E52-4DFE-AE08-9A2880FCC06E}" srcOrd="0" destOrd="0" parTransId="{823316B3-0631-455A-99E6-35B32614EBE3}" sibTransId="{73BE9F2B-68D1-489F-A427-26EEC052178D}"/>
    <dgm:cxn modelId="{978C989E-CC59-4A55-976C-9BDBB3E815C0}" type="presOf" srcId="{3D26BAED-723F-49DC-81DB-119100F5F026}" destId="{E7CFBE29-4A09-4821-AF4A-2A677CAB0F76}" srcOrd="0" destOrd="0" presId="urn:microsoft.com/office/officeart/2005/8/layout/vList2"/>
    <dgm:cxn modelId="{9832C5D0-815B-4C47-8059-FF2AEEE6434E}" type="presOf" srcId="{D874858B-3E52-4DFE-AE08-9A2880FCC06E}" destId="{E5969A95-4864-4018-9D1E-D28F869955E4}" srcOrd="0" destOrd="0" presId="urn:microsoft.com/office/officeart/2005/8/layout/vList2"/>
    <dgm:cxn modelId="{451F1E0B-8D13-4DA2-98F8-D2F7AF411C1E}" srcId="{3D26BAED-723F-49DC-81DB-119100F5F026}" destId="{182E2C33-D36D-4480-AC12-4F81F92E98C0}" srcOrd="1" destOrd="0" parTransId="{06E3E9CE-9FFB-4DDB-B5FC-939C9CA8177C}" sibTransId="{78437761-AFE3-4C94-96DC-1851CEABFCF1}"/>
    <dgm:cxn modelId="{AE0F8614-3202-48AE-9F31-2062A4B74DAF}" type="presOf" srcId="{182E2C33-D36D-4480-AC12-4F81F92E98C0}" destId="{94E5F090-4EF9-4226-B7D4-3CE3D3457C24}" srcOrd="0" destOrd="0" presId="urn:microsoft.com/office/officeart/2005/8/layout/vList2"/>
    <dgm:cxn modelId="{316FBA31-02B8-4606-863E-E7E371BC1DDA}" type="presParOf" srcId="{E7CFBE29-4A09-4821-AF4A-2A677CAB0F76}" destId="{E5969A95-4864-4018-9D1E-D28F869955E4}" srcOrd="0" destOrd="0" presId="urn:microsoft.com/office/officeart/2005/8/layout/vList2"/>
    <dgm:cxn modelId="{048DBF9E-6082-4D55-83F4-F5DA6025058F}" type="presParOf" srcId="{E7CFBE29-4A09-4821-AF4A-2A677CAB0F76}" destId="{16C6D20B-AE38-44BF-9169-C9B3A5F09D0F}" srcOrd="1" destOrd="0" presId="urn:microsoft.com/office/officeart/2005/8/layout/vList2"/>
    <dgm:cxn modelId="{A750B348-E771-4109-AE56-4701FFA0BCCF}" type="presParOf" srcId="{E7CFBE29-4A09-4821-AF4A-2A677CAB0F76}" destId="{94E5F090-4EF9-4226-B7D4-3CE3D3457C24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5969A95-4864-4018-9D1E-D28F869955E4}">
      <dsp:nvSpPr>
        <dsp:cNvPr id="0" name=""/>
        <dsp:cNvSpPr/>
      </dsp:nvSpPr>
      <dsp:spPr>
        <a:xfrm>
          <a:off x="0" y="0"/>
          <a:ext cx="6165385" cy="3023172"/>
        </a:xfrm>
        <a:prstGeom prst="roundRect">
          <a:avLst/>
        </a:prstGeom>
        <a:solidFill>
          <a:schemeClr val="bg1">
            <a:lumMod val="95000"/>
            <a:alpha val="58000"/>
          </a:schemeClr>
        </a:solidFill>
        <a:ln w="12700" cap="flat" cmpd="sng" algn="ctr">
          <a:noFill/>
          <a:prstDash val="solid"/>
          <a:miter lim="800000"/>
        </a:ln>
        <a:effectLst>
          <a:outerShdw blurRad="50800" dist="50800" dir="5400000" algn="ctr" rotWithShape="0">
            <a:srgbClr val="000000">
              <a:alpha val="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ctr" defTabSz="1422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b="0" i="0" kern="1200" dirty="0" smtClean="0">
              <a:solidFill>
                <a:schemeClr val="accent6">
                  <a:lumMod val="75000"/>
                </a:schemeClr>
              </a:solidFill>
            </a:rPr>
            <a:t>Health IQ offers the best treatment modalities available for </a:t>
          </a:r>
          <a:r>
            <a:rPr lang="en-US" sz="3200" b="0" i="0" kern="1200" dirty="0" err="1" smtClean="0">
              <a:solidFill>
                <a:schemeClr val="accent6">
                  <a:lumMod val="75000"/>
                </a:schemeClr>
              </a:solidFill>
            </a:rPr>
            <a:t>ortho</a:t>
          </a:r>
          <a:r>
            <a:rPr lang="en-US" sz="3200" b="0" i="0" kern="1200" dirty="0" smtClean="0">
              <a:solidFill>
                <a:schemeClr val="accent6">
                  <a:lumMod val="75000"/>
                </a:schemeClr>
              </a:solidFill>
            </a:rPr>
            <a:t> ailments to provide accurate and comprehensive care</a:t>
          </a:r>
          <a:r>
            <a:rPr lang="en-US" sz="3200" b="1" kern="1200" dirty="0" smtClean="0">
              <a:solidFill>
                <a:schemeClr val="accent6">
                  <a:lumMod val="75000"/>
                </a:schemeClr>
              </a:solidFill>
              <a:latin typeface="Arabic Typesetting" panose="03020402040406030203" pitchFamily="66" charset="-78"/>
              <a:ea typeface="Verdana" panose="020B0604030504040204" pitchFamily="34" charset="0"/>
              <a:cs typeface="Arabic Typesetting" panose="03020402040406030203" pitchFamily="66" charset="-78"/>
            </a:rPr>
            <a:t>.</a:t>
          </a:r>
          <a:endParaRPr lang="en-US" sz="3200" b="1" kern="1200" dirty="0">
            <a:solidFill>
              <a:schemeClr val="accent6">
                <a:lumMod val="75000"/>
              </a:schemeClr>
            </a:solidFill>
            <a:latin typeface="Arabic Typesetting" panose="03020402040406030203" pitchFamily="66" charset="-78"/>
            <a:ea typeface="Verdana" panose="020B0604030504040204" pitchFamily="34" charset="0"/>
            <a:cs typeface="Arabic Typesetting" panose="03020402040406030203" pitchFamily="66" charset="-78"/>
          </a:endParaRPr>
        </a:p>
      </dsp:txBody>
      <dsp:txXfrm>
        <a:off x="147579" y="147579"/>
        <a:ext cx="5870227" cy="272801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5969A95-4864-4018-9D1E-D28F869955E4}">
      <dsp:nvSpPr>
        <dsp:cNvPr id="0" name=""/>
        <dsp:cNvSpPr/>
      </dsp:nvSpPr>
      <dsp:spPr>
        <a:xfrm>
          <a:off x="0" y="0"/>
          <a:ext cx="6165385" cy="3023172"/>
        </a:xfrm>
        <a:prstGeom prst="roundRect">
          <a:avLst/>
        </a:prstGeom>
        <a:solidFill>
          <a:schemeClr val="bg1">
            <a:lumMod val="95000"/>
            <a:alpha val="58000"/>
          </a:schemeClr>
        </a:solidFill>
        <a:ln w="12700" cap="flat" cmpd="sng" algn="ctr">
          <a:noFill/>
          <a:prstDash val="solid"/>
          <a:miter lim="800000"/>
        </a:ln>
        <a:effectLst>
          <a:outerShdw blurRad="50800" dist="50800" dir="5400000" algn="ctr" rotWithShape="0">
            <a:srgbClr val="000000">
              <a:alpha val="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ctr" defTabSz="1422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b="0" i="0" kern="1200" dirty="0" err="1" smtClean="0">
              <a:solidFill>
                <a:schemeClr val="accent6">
                  <a:lumMod val="75000"/>
                </a:schemeClr>
              </a:solidFill>
            </a:rPr>
            <a:t>Leela</a:t>
          </a:r>
          <a:r>
            <a:rPr lang="en-US" sz="3200" b="0" i="0" kern="1200" dirty="0" smtClean="0">
              <a:solidFill>
                <a:schemeClr val="accent6">
                  <a:lumMod val="75000"/>
                </a:schemeClr>
              </a:solidFill>
            </a:rPr>
            <a:t> Care offers the best treatment modalities available for </a:t>
          </a:r>
          <a:r>
            <a:rPr lang="en-US" sz="3200" b="0" i="0" kern="1200" dirty="0" err="1" smtClean="0">
              <a:solidFill>
                <a:schemeClr val="accent6">
                  <a:lumMod val="75000"/>
                </a:schemeClr>
              </a:solidFill>
            </a:rPr>
            <a:t>ortho</a:t>
          </a:r>
          <a:r>
            <a:rPr lang="en-US" sz="3200" b="0" i="0" kern="1200" dirty="0" smtClean="0">
              <a:solidFill>
                <a:schemeClr val="accent6">
                  <a:lumMod val="75000"/>
                </a:schemeClr>
              </a:solidFill>
            </a:rPr>
            <a:t> ailments to provide accurate and comprehensive care</a:t>
          </a:r>
          <a:r>
            <a:rPr lang="en-US" sz="3200" b="1" kern="1200" dirty="0" smtClean="0">
              <a:solidFill>
                <a:schemeClr val="accent6">
                  <a:lumMod val="75000"/>
                </a:schemeClr>
              </a:solidFill>
              <a:latin typeface="Arabic Typesetting" panose="03020402040406030203" pitchFamily="66" charset="-78"/>
              <a:ea typeface="Verdana" panose="020B0604030504040204" pitchFamily="34" charset="0"/>
              <a:cs typeface="Arabic Typesetting" panose="03020402040406030203" pitchFamily="66" charset="-78"/>
            </a:rPr>
            <a:t>.</a:t>
          </a:r>
          <a:endParaRPr lang="en-US" sz="3200" b="1" kern="1200" dirty="0">
            <a:solidFill>
              <a:schemeClr val="accent6">
                <a:lumMod val="75000"/>
              </a:schemeClr>
            </a:solidFill>
            <a:latin typeface="Arabic Typesetting" panose="03020402040406030203" pitchFamily="66" charset="-78"/>
            <a:ea typeface="Verdana" panose="020B0604030504040204" pitchFamily="34" charset="0"/>
            <a:cs typeface="Arabic Typesetting" panose="03020402040406030203" pitchFamily="66" charset="-78"/>
          </a:endParaRPr>
        </a:p>
      </dsp:txBody>
      <dsp:txXfrm>
        <a:off x="147579" y="147579"/>
        <a:ext cx="5870227" cy="272801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5969A95-4864-4018-9D1E-D28F869955E4}">
      <dsp:nvSpPr>
        <dsp:cNvPr id="0" name=""/>
        <dsp:cNvSpPr/>
      </dsp:nvSpPr>
      <dsp:spPr>
        <a:xfrm>
          <a:off x="0" y="30419"/>
          <a:ext cx="5445357" cy="251485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 val="65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lvl="0" algn="ctr" defTabSz="1778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b="1" kern="1200" dirty="0" smtClean="0">
              <a:solidFill>
                <a:schemeClr val="tx1"/>
              </a:solidFill>
              <a:latin typeface="Arabic Typesetting" panose="03020402040406030203" pitchFamily="66" charset="-78"/>
              <a:ea typeface="Verdana" panose="020B0604030504040204" pitchFamily="34" charset="0"/>
              <a:cs typeface="Arabic Typesetting" panose="03020402040406030203" pitchFamily="66" charset="-78"/>
            </a:rPr>
            <a:t>In the difficult times of CORONA we are here to help you for any diagnostic needs book a test online.</a:t>
          </a:r>
          <a:endParaRPr lang="en-US" sz="4000" b="1" kern="1200" dirty="0">
            <a:solidFill>
              <a:schemeClr val="tx1"/>
            </a:solidFill>
            <a:latin typeface="Arabic Typesetting" panose="03020402040406030203" pitchFamily="66" charset="-78"/>
            <a:ea typeface="Verdana" panose="020B0604030504040204" pitchFamily="34" charset="0"/>
            <a:cs typeface="Arabic Typesetting" panose="03020402040406030203" pitchFamily="66" charset="-78"/>
          </a:endParaRPr>
        </a:p>
      </dsp:txBody>
      <dsp:txXfrm>
        <a:off x="122765" y="153184"/>
        <a:ext cx="5199827" cy="2269320"/>
      </dsp:txXfrm>
    </dsp:sp>
    <dsp:sp modelId="{94E5F090-4EF9-4226-B7D4-3CE3D3457C24}">
      <dsp:nvSpPr>
        <dsp:cNvPr id="0" name=""/>
        <dsp:cNvSpPr/>
      </dsp:nvSpPr>
      <dsp:spPr>
        <a:xfrm>
          <a:off x="0" y="2730582"/>
          <a:ext cx="5445357" cy="181573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 val="65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lvl="0" algn="ctr" defTabSz="1955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400" b="1" kern="1200" dirty="0" smtClean="0">
              <a:solidFill>
                <a:schemeClr val="tx1"/>
              </a:solidFill>
              <a:latin typeface="Arabic Typesetting" panose="03020402040406030203" pitchFamily="66" charset="-78"/>
              <a:ea typeface="Verdana" panose="020B0604030504040204" pitchFamily="34" charset="0"/>
              <a:cs typeface="Arabic Typesetting" panose="03020402040406030203" pitchFamily="66" charset="-78"/>
            </a:rPr>
            <a:t>We provide free </a:t>
          </a:r>
          <a:r>
            <a:rPr lang="en-US" sz="4000" b="1" kern="1200" dirty="0" smtClean="0">
              <a:solidFill>
                <a:schemeClr val="tx1"/>
              </a:solidFill>
              <a:latin typeface="Arabic Typesetting" panose="03020402040406030203" pitchFamily="66" charset="-78"/>
              <a:ea typeface="Verdana" panose="020B0604030504040204" pitchFamily="34" charset="0"/>
              <a:cs typeface="Arabic Typesetting" panose="03020402040406030203" pitchFamily="66" charset="-78"/>
            </a:rPr>
            <a:t>home</a:t>
          </a:r>
          <a:r>
            <a:rPr lang="en-US" sz="4400" b="1" kern="1200" dirty="0" smtClean="0">
              <a:solidFill>
                <a:schemeClr val="tx1"/>
              </a:solidFill>
              <a:latin typeface="Arabic Typesetting" panose="03020402040406030203" pitchFamily="66" charset="-78"/>
              <a:ea typeface="Verdana" panose="020B0604030504040204" pitchFamily="34" charset="0"/>
              <a:cs typeface="Arabic Typesetting" panose="03020402040406030203" pitchFamily="66" charset="-78"/>
            </a:rPr>
            <a:t> collection at your door step.</a:t>
          </a:r>
          <a:endParaRPr lang="en-US" sz="4400" b="1" kern="1200" dirty="0">
            <a:solidFill>
              <a:schemeClr val="tx1"/>
            </a:solidFill>
            <a:latin typeface="Arabic Typesetting" panose="03020402040406030203" pitchFamily="66" charset="-78"/>
            <a:ea typeface="Verdana" panose="020B0604030504040204" pitchFamily="34" charset="0"/>
            <a:cs typeface="Arabic Typesetting" panose="03020402040406030203" pitchFamily="66" charset="-78"/>
          </a:endParaRPr>
        </a:p>
      </dsp:txBody>
      <dsp:txXfrm>
        <a:off x="88637" y="2819219"/>
        <a:ext cx="5268083" cy="163846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xmlns="" id="{E24F2345-EC98-4DA1-BEDE-E9556247556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CC33E638-B8D4-466B-AD53-47551EDA16C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D51EFA-6533-45C3-8394-23FFC04F750D}" type="datetimeFigureOut">
              <a:rPr lang="en-US" smtClean="0"/>
              <a:t>25-Jul-20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C2889FA8-6777-4B9D-A1A9-C7DBF5FEA9B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404C72C3-43D9-4379-9293-03F53C8488E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9E2DD4-2E30-4434-A427-2EC50491079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037313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B4C180-10CF-422C-B717-65F1B78C7EB7}" type="datetimeFigureOut">
              <a:rPr lang="en-US" noProof="0" smtClean="0"/>
              <a:t>25-Jul-20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8375C1-7C5C-42A2-80F2-05631BB3764E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725545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9880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12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85508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13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062470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14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609873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15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839582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16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150355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17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91643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18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177833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19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601244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20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2536206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21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140616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98685637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22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5907128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23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2311553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24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3419311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25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1197926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26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5255436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27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0746220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28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4997724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29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3486359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30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1778780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31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722101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7534789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32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2734798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33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6097547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34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8151428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35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7508656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36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1747763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37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1228608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8375C1-7C5C-42A2-80F2-05631BB3764E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15258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39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2697139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40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51800581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41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24150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0257311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42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4069443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43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187948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513296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7697112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833919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10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7496481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11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480888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16977C32-6781-4E43-B083-CC319C1A2BE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786563"/>
          </a:xfrm>
          <a:solidFill>
            <a:schemeClr val="tx1">
              <a:lumMod val="75000"/>
              <a:lumOff val="25000"/>
            </a:schemeClr>
          </a:solidFill>
        </p:spPr>
        <p:txBody>
          <a:bodyPr rIns="1044000" anchor="ctr"/>
          <a:lstStyle>
            <a:lvl1pPr marL="0" indent="0" algn="r">
              <a:buNone/>
              <a:defRPr sz="1100" i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your Photo Here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DC433A2F-8949-4AAC-AE96-175254493AF4}"/>
              </a:ext>
            </a:extLst>
          </p:cNvPr>
          <p:cNvSpPr/>
          <p:nvPr userDrawn="1"/>
        </p:nvSpPr>
        <p:spPr>
          <a:xfrm>
            <a:off x="0" y="0"/>
            <a:ext cx="6336000" cy="678656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6745B1DD-2DBA-49BF-BF09-5B70713A4C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2000" y="2377000"/>
            <a:ext cx="5472000" cy="2387600"/>
          </a:xfrm>
        </p:spPr>
        <p:txBody>
          <a:bodyPr anchor="b"/>
          <a:lstStyle>
            <a:lvl1pPr algn="l">
              <a:defRPr sz="4200" spc="-300"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C7A60831-AA5D-4359-AACC-37D7271F2B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2000" y="4962525"/>
            <a:ext cx="5472000" cy="1219200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smtClean="0"/>
              <a:t>Click to edit Master subtitle style</a:t>
            </a:r>
            <a:endParaRPr lang="en-US" noProof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EA8EA9D3-63E1-4170-B9FF-2F1AF08CCA45}"/>
              </a:ext>
            </a:extLst>
          </p:cNvPr>
          <p:cNvSpPr/>
          <p:nvPr userDrawn="1"/>
        </p:nvSpPr>
        <p:spPr>
          <a:xfrm>
            <a:off x="-1" y="6786563"/>
            <a:ext cx="11771999" cy="71437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B6AE9C85-4EEF-40CA-AA18-4DC9F703F4FD}"/>
              </a:ext>
            </a:extLst>
          </p:cNvPr>
          <p:cNvSpPr/>
          <p:nvPr userDrawn="1"/>
        </p:nvSpPr>
        <p:spPr>
          <a:xfrm>
            <a:off x="11771999" y="6786563"/>
            <a:ext cx="420000" cy="7143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377000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Numbers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>
            <a:extLst>
              <a:ext uri="{FF2B5EF4-FFF2-40B4-BE49-F238E27FC236}">
                <a16:creationId xmlns:a16="http://schemas.microsoft.com/office/drawing/2014/main" xmlns="" id="{C4908609-0EC4-4718-AC46-A50BB2DA333E}"/>
              </a:ext>
            </a:extLst>
          </p:cNvPr>
          <p:cNvSpPr>
            <a:spLocks noGrp="1"/>
          </p:cNvSpPr>
          <p:nvPr>
            <p:ph sz="half" idx="29" hasCustomPrompt="1"/>
          </p:nvPr>
        </p:nvSpPr>
        <p:spPr>
          <a:xfrm>
            <a:off x="1790100" y="2701131"/>
            <a:ext cx="4113900" cy="2828138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xmlns="" id="{C61EBC7C-80CF-489F-86B3-5894908189E4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7658100" y="2701131"/>
            <a:ext cx="4113900" cy="2828138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xmlns="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xmlns="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xmlns="" id="{CF5069B8-93E6-456E-B02B-1FD5F3B8D72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793079" y="1728000"/>
            <a:ext cx="4122920" cy="735800"/>
          </a:xfrm>
          <a:noFill/>
        </p:spPr>
        <p:txBody>
          <a:bodyPr anchor="t"/>
          <a:lstStyle>
            <a:lvl1pPr marL="0" indent="0" algn="l">
              <a:buNone/>
              <a:defRPr sz="540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1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867F0EAC-0FF4-447C-8EE4-2B107165DF3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655762" y="1722438"/>
            <a:ext cx="4104437" cy="735749"/>
          </a:xfrm>
        </p:spPr>
        <p:txBody>
          <a:bodyPr anchor="t"/>
          <a:lstStyle>
            <a:lvl1pPr marL="0" indent="0">
              <a:buNone/>
              <a:defRPr sz="540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2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xmlns="" id="{DED90C13-8D49-4652-B68A-A0B5084BB4D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41759595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Numbers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3">
            <a:extLst>
              <a:ext uri="{FF2B5EF4-FFF2-40B4-BE49-F238E27FC236}">
                <a16:creationId xmlns:a16="http://schemas.microsoft.com/office/drawing/2014/main" xmlns="" id="{CF5069B8-93E6-456E-B02B-1FD5F3B8D72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90706" y="1593150"/>
            <a:ext cx="4348065" cy="4348065"/>
          </a:xfrm>
          <a:prstGeom prst="ellipse">
            <a:avLst/>
          </a:prstGeom>
          <a:solidFill>
            <a:schemeClr val="tx1">
              <a:alpha val="10000"/>
            </a:schemeClr>
          </a:solidFill>
        </p:spPr>
        <p:txBody>
          <a:bodyPr anchor="ctr"/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Section Header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xmlns="" id="{C15F42E2-EE95-4479-80E9-94A75E9D6E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739330" y="1767887"/>
            <a:ext cx="3998591" cy="3998591"/>
          </a:xfrm>
          <a:prstGeom prst="ellipse">
            <a:avLst/>
          </a:prstGeom>
          <a:solidFill>
            <a:schemeClr val="tx1">
              <a:alpha val="10000"/>
            </a:schemeClr>
          </a:solidFill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sz="18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266700" lvl="0" indent="-266700" algn="ctr"/>
            <a:r>
              <a:rPr lang="en-US" noProof="0"/>
              <a:t>Section Header</a:t>
            </a: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xmlns="" id="{4059823C-F505-4D2A-854E-5144BD58A76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238481" y="2207063"/>
            <a:ext cx="3120238" cy="3120238"/>
          </a:xfrm>
          <a:prstGeom prst="ellipse">
            <a:avLst/>
          </a:prstGeom>
          <a:solidFill>
            <a:schemeClr val="tx1">
              <a:alpha val="10000"/>
            </a:schemeClr>
          </a:solidFill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sz="18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266700" lvl="0" indent="-266700" algn="ctr"/>
            <a:r>
              <a:rPr lang="en-US" noProof="0"/>
              <a:t>Section Header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xmlns="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xmlns="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xmlns="" id="{B30FA196-A035-4908-BA51-B769293255A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658929" y="2205688"/>
            <a:ext cx="2811618" cy="1440000"/>
          </a:xfrm>
          <a:prstGeom prst="rect">
            <a:avLst/>
          </a:prstGeom>
          <a:noFill/>
        </p:spPr>
        <p:txBody>
          <a:bodyPr anchor="b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66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1</a:t>
            </a: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xmlns="" id="{38F1EEC3-A74E-4124-95F3-D8A27EA3DDF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332816" y="2205688"/>
            <a:ext cx="2811618" cy="1440000"/>
          </a:xfrm>
          <a:prstGeom prst="rect">
            <a:avLst/>
          </a:prstGeom>
          <a:noFill/>
        </p:spPr>
        <p:txBody>
          <a:bodyPr vert="horz" lIns="0" tIns="0" rIns="0" bIns="0" rtlCol="0" anchor="b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6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marL="266700" lvl="0" indent="-266700" algn="ctr"/>
            <a:r>
              <a:rPr lang="en-US" noProof="0"/>
              <a:t>2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xmlns="" id="{744F95B1-3E5D-46C4-846F-01E3035D1A7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547101" y="2205688"/>
            <a:ext cx="2597043" cy="1440000"/>
          </a:xfrm>
          <a:prstGeom prst="rect">
            <a:avLst/>
          </a:prstGeom>
          <a:noFill/>
        </p:spPr>
        <p:txBody>
          <a:bodyPr vert="horz" lIns="0" tIns="0" rIns="0" bIns="0" rtlCol="0" anchor="b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6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marL="266700" lvl="0" indent="-266700" algn="ctr"/>
            <a:r>
              <a:rPr lang="en-US" noProof="0"/>
              <a:t>3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xmlns="" id="{39CDA933-12B5-44CD-BD16-C9589DE755EE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2074738" y="4243333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Section Description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xmlns="" id="{9751FCE0-5FA8-4E25-A4E7-8B2901F6949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748625" y="4243333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Section Description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xmlns="" id="{0D97BC04-5B6C-4CFD-8184-7637C9A8F8E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808600" y="4243333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Section Description</a:t>
            </a: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xmlns="" id="{E7A8CB18-EF35-4644-9DDB-02D8B65EA55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38971707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Spa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xmlns="" id="{2436FA5D-088F-4BDE-ABD2-A640A8610900}"/>
              </a:ext>
            </a:extLst>
          </p:cNvPr>
          <p:cNvCxnSpPr/>
          <p:nvPr userDrawn="1"/>
        </p:nvCxnSpPr>
        <p:spPr>
          <a:xfrm>
            <a:off x="6096000" y="1319756"/>
            <a:ext cx="0" cy="46101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7EF5211B-014A-4E6E-98C7-FDAF785531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5356FC21-A32D-44DC-BED7-08CEBB3B90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C0C6D2B-0FF5-4A5F-A062-480FFA6DA09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xmlns="" id="{0C2BCB80-6997-4274-AAFE-65C2CCFFFD10}"/>
              </a:ext>
            </a:extLst>
          </p:cNvPr>
          <p:cNvCxnSpPr>
            <a:cxnSpLocks/>
          </p:cNvCxnSpPr>
          <p:nvPr userDrawn="1"/>
        </p:nvCxnSpPr>
        <p:spPr>
          <a:xfrm flipH="1">
            <a:off x="432000" y="3624806"/>
            <a:ext cx="11340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5">
            <a:extLst>
              <a:ext uri="{FF2B5EF4-FFF2-40B4-BE49-F238E27FC236}">
                <a16:creationId xmlns:a16="http://schemas.microsoft.com/office/drawing/2014/main" xmlns="" id="{9A1FC84B-8A06-4879-86ED-47E43AAC988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12000" y="951013"/>
            <a:ext cx="198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Quadrant Title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xmlns="" id="{4B975678-3DFA-4D26-9CF6-01294F7259E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06000" y="6046600"/>
            <a:ext cx="198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Quadrant Title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xmlns="" id="{8B55997C-0304-482F-A7C3-8E50C8ED55D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2000" y="3260393"/>
            <a:ext cx="1980000" cy="252000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Quadrant Title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xmlns="" id="{E26AB0A6-DA7A-4EA3-9528-68FDBA8BF35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792001" y="3260393"/>
            <a:ext cx="1980000" cy="252000"/>
          </a:xfrm>
        </p:spPr>
        <p:txBody>
          <a:bodyPr/>
          <a:lstStyle>
            <a:lvl1pPr marL="0" indent="0" algn="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Quadrant Title</a:t>
            </a:r>
          </a:p>
        </p:txBody>
      </p:sp>
    </p:spTree>
    <p:extLst>
      <p:ext uri="{BB962C8B-B14F-4D97-AF65-F5344CB8AC3E}">
        <p14:creationId xmlns:p14="http://schemas.microsoft.com/office/powerpoint/2010/main" val="9669204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E06229A-0702-4CD6-B5F1-0DC746CC4F18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xmlns="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xmlns="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02111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AE51FED-0A73-4769-96A2-4C362E5D9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455B16D-31A1-4D28-ADC4-0BDEF4E07DF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32000" y="1728000"/>
            <a:ext cx="5472000" cy="4351338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AC4D4C6E-0D63-44CE-B0B4-BAA8F101EAF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300000" y="1728000"/>
            <a:ext cx="5472000" cy="4351338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43C0B96F-9D35-4001-9F9C-1A7004D61F3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A1C915CA-DB91-4B68-8DB8-2745ADA5858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500618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D615908-D8D7-48AF-8B8F-21B88B87DD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60B617A5-FA6C-44C9-ABCB-DCA5D4615EC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32000" y="2210852"/>
            <a:ext cx="5472000" cy="3868486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0A122ACD-5C8B-4CDA-89C5-565C88865B5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300000" y="2210852"/>
            <a:ext cx="5472000" cy="3868486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xmlns="" id="{43614A35-31E3-40DA-85DD-07B20769071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xmlns="" id="{B171800C-9F25-4694-879B-16A1F7BBAA7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cxnSp>
        <p:nvCxnSpPr>
          <p:cNvPr id="12" name="Straight Connector 11" title="Divider Line">
            <a:extLst>
              <a:ext uri="{FF2B5EF4-FFF2-40B4-BE49-F238E27FC236}">
                <a16:creationId xmlns:a16="http://schemas.microsoft.com/office/drawing/2014/main" xmlns="" id="{03063CBE-E62B-44CB-9B45-D39B595FE2AF}"/>
              </a:ext>
            </a:extLst>
          </p:cNvPr>
          <p:cNvCxnSpPr>
            <a:cxnSpLocks/>
          </p:cNvCxnSpPr>
          <p:nvPr userDrawn="1"/>
        </p:nvCxnSpPr>
        <p:spPr>
          <a:xfrm>
            <a:off x="449349" y="2159999"/>
            <a:ext cx="42141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 title="Divider Line">
            <a:extLst>
              <a:ext uri="{FF2B5EF4-FFF2-40B4-BE49-F238E27FC236}">
                <a16:creationId xmlns:a16="http://schemas.microsoft.com/office/drawing/2014/main" xmlns="" id="{0EA58CA1-D7A1-4089-B687-193C35202523}"/>
              </a:ext>
            </a:extLst>
          </p:cNvPr>
          <p:cNvCxnSpPr>
            <a:cxnSpLocks/>
          </p:cNvCxnSpPr>
          <p:nvPr userDrawn="1"/>
        </p:nvCxnSpPr>
        <p:spPr>
          <a:xfrm>
            <a:off x="6312700" y="2159999"/>
            <a:ext cx="4214100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2">
            <a:extLst>
              <a:ext uri="{FF2B5EF4-FFF2-40B4-BE49-F238E27FC236}">
                <a16:creationId xmlns:a16="http://schemas.microsoft.com/office/drawing/2014/main" xmlns="" id="{A1844C96-F6D4-4E32-8A11-B1815109D2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32000" y="1654025"/>
            <a:ext cx="5472000" cy="455122"/>
          </a:xfrm>
        </p:spPr>
        <p:txBody>
          <a:bodyPr anchor="b"/>
          <a:lstStyle>
            <a:lvl1pPr marL="0" indent="0">
              <a:buNone/>
              <a:defRPr sz="20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xmlns="" id="{EA0BCCC6-F846-426B-B421-41B835224F43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312700" y="1654025"/>
            <a:ext cx="5459300" cy="455122"/>
          </a:xfrm>
        </p:spPr>
        <p:txBody>
          <a:bodyPr anchor="b"/>
          <a:lstStyle>
            <a:lvl1pPr marL="0" indent="0">
              <a:buNone/>
              <a:defRPr sz="20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530977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 Box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>
            <a:extLst>
              <a:ext uri="{FF2B5EF4-FFF2-40B4-BE49-F238E27FC236}">
                <a16:creationId xmlns:a16="http://schemas.microsoft.com/office/drawing/2014/main" xmlns="" id="{FF5B2679-5029-4692-A1C7-099E7A583624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32000" y="2448000"/>
            <a:ext cx="3600000" cy="3631338"/>
          </a:xfr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lIns="136800" tIns="252000" rIns="13680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xmlns="" id="{1B5AA133-C824-4B4A-96F4-D48A58E222DA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4302000" y="2448000"/>
            <a:ext cx="3600000" cy="3631338"/>
          </a:xfr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lIns="136800" tIns="252000" rIns="13680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xmlns="" id="{388A40C4-1887-4DBA-90FF-4CF89932DA57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8172000" y="2448000"/>
            <a:ext cx="3600000" cy="3631338"/>
          </a:xfr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lIns="136800" tIns="252000" rIns="13680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E06229A-0702-4CD6-B5F1-0DC746CC4F1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1728000"/>
            <a:ext cx="3600000" cy="720000"/>
          </a:xfrm>
          <a:solidFill>
            <a:schemeClr val="tx1">
              <a:lumMod val="75000"/>
              <a:lumOff val="25000"/>
            </a:schemeClr>
          </a:solidFill>
          <a:ln w="28575">
            <a:solidFill>
              <a:schemeClr val="accent1"/>
            </a:solidFill>
          </a:ln>
        </p:spPr>
        <p:txBody>
          <a:bodyPr lIns="108000" tIns="36000" rIns="108000" bIns="36000"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Section 1 Title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xmlns="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xmlns="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xmlns="" id="{43CF4B74-3202-48D6-B573-AA3882B039F4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302000" y="1728000"/>
            <a:ext cx="3600000" cy="720000"/>
          </a:xfrm>
          <a:solidFill>
            <a:schemeClr val="tx1">
              <a:lumMod val="75000"/>
              <a:lumOff val="25000"/>
            </a:schemeClr>
          </a:solidFill>
          <a:ln w="28575">
            <a:solidFill>
              <a:schemeClr val="accent2"/>
            </a:solidFill>
          </a:ln>
        </p:spPr>
        <p:txBody>
          <a:bodyPr lIns="108000" tIns="36000" rIns="108000" bIns="36000"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Section 2 Title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xmlns="" id="{0BA6D519-EE14-4D3E-B15F-70C4423A3988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172000" y="1728000"/>
            <a:ext cx="3600000" cy="720000"/>
          </a:xfrm>
          <a:solidFill>
            <a:schemeClr val="tx1">
              <a:lumMod val="75000"/>
              <a:lumOff val="25000"/>
            </a:schemeClr>
          </a:solidFill>
          <a:ln w="28575">
            <a:solidFill>
              <a:schemeClr val="accent3"/>
            </a:solidFill>
          </a:ln>
        </p:spPr>
        <p:txBody>
          <a:bodyPr lIns="108000" tIns="36000" rIns="108000" bIns="36000"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Section 3 Title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xmlns="" id="{4DA29CFB-3C73-4618-B2D9-70E396D1EBA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16015389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EF5211B-014A-4E6E-98C7-FDAF78553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5356FC21-A32D-44DC-BED7-08CEBB3B90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C0C6D2B-0FF5-4A5F-A062-480FFA6DA09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xmlns="" id="{91612B32-057C-422E-8B4A-7B464DE04A7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xmlns="" id="{B66BE87F-A588-41BE-A251-8940FFF7BDB0}"/>
              </a:ext>
            </a:extLst>
          </p:cNvPr>
          <p:cNvCxnSpPr/>
          <p:nvPr userDrawn="1"/>
        </p:nvCxnSpPr>
        <p:spPr>
          <a:xfrm>
            <a:off x="431800" y="3866682"/>
            <a:ext cx="11339513" cy="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10">
            <a:extLst>
              <a:ext uri="{FF2B5EF4-FFF2-40B4-BE49-F238E27FC236}">
                <a16:creationId xmlns:a16="http://schemas.microsoft.com/office/drawing/2014/main" xmlns="" id="{EE87B275-BCEB-48C5-BD58-39E2B9AB906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12908" y="3973125"/>
            <a:ext cx="415608" cy="201776"/>
          </a:xfr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Year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xmlns="" id="{75FEF587-0930-42DA-AF85-54F9A14870D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3179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77B00876-F334-4F19-ACB9-5A52E300C62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03816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xmlns="" id="{DC5160FB-C621-4014-AF15-7C31EBF9463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375833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3D37E5E1-DD5A-4C77-849F-40C0D2AE3F7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847850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8164CA25-5B7F-4EDD-8B42-0D567DED179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077108" y="3973125"/>
            <a:ext cx="415608" cy="201776"/>
          </a:xfr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Year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xmlns="" id="{15876039-3F56-4587-900E-4FCE60BCA50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319867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xmlns="" id="{515FCEBD-9007-4B9D-AE69-7F8068A14B21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2791884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xmlns="" id="{8856F7F9-97EB-4612-BB5C-DDB9D90C9CD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263901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xmlns="" id="{B0C577BC-AD44-4FF0-8F34-D7ABD44B100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67995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xmlns="" id="{12E19F39-39CE-43A3-912F-3D8656DA5E76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3735918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xmlns="" id="{64F2C543-C785-4078-9811-96F28F1BF210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207935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xmlns="" id="{022F0FFE-8538-47C2-9227-B4DE41186CE8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15196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xmlns="" id="{75D12B21-B498-4E00-B817-457BAED99A33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5623986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xmlns="" id="{A60F8F4D-F654-4555-BC21-7137D98E027C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09599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xmlns="" id="{0B633DEF-CDC6-4A75-A05B-0C875E2B8FF1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56801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xmlns="" id="{23A67F56-440C-4AE2-B52E-F6ECF3E31F86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704002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xmlns="" id="{E8F5BF8F-8918-4E36-8AAF-45E994E46B29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7512046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xmlns="" id="{1A2F56E4-C780-42A2-BA54-B1EAB7CA2197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7984063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xmlns="" id="{7405E86B-3690-4EBE-8353-7ABE76F10810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456080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xmlns="" id="{DB54048B-A035-47F0-B54D-1B9676EE8931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928097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xmlns="" id="{12F6976C-DDBF-4808-9B45-2C78E0FC6AA7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0344148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xmlns="" id="{66103D17-8EEC-45BF-B909-8F6DB8575A35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400114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xmlns="" id="{57F6EB7B-A4AE-4147-A94B-9C2860A158F4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872131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3" name="Text Placeholder 10">
            <a:extLst>
              <a:ext uri="{FF2B5EF4-FFF2-40B4-BE49-F238E27FC236}">
                <a16:creationId xmlns:a16="http://schemas.microsoft.com/office/drawing/2014/main" xmlns="" id="{95673032-36DB-4772-82D8-46E21D810A56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10816165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4" name="Text Placeholder 10">
            <a:extLst>
              <a:ext uri="{FF2B5EF4-FFF2-40B4-BE49-F238E27FC236}">
                <a16:creationId xmlns:a16="http://schemas.microsoft.com/office/drawing/2014/main" xmlns="" id="{CDE9935C-FEBD-421A-A63B-8A87A2D4A4D9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12881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D242C672-1222-4C21-9E3D-F365D9665E1B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360988" y="2190750"/>
            <a:ext cx="1793875" cy="561975"/>
          </a:xfrm>
          <a:solidFill>
            <a:schemeClr val="bg1">
              <a:lumMod val="95000"/>
            </a:schemeClr>
          </a:solidFill>
        </p:spPr>
        <p:txBody>
          <a:bodyPr tIns="36000" anchor="t"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2F97A7E3-509A-417D-9818-EDDA3B539E4F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5412717" y="2505005"/>
            <a:ext cx="1690417" cy="224670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Month, Year</a:t>
            </a:r>
          </a:p>
        </p:txBody>
      </p:sp>
    </p:spTree>
    <p:extLst>
      <p:ext uri="{BB962C8B-B14F-4D97-AF65-F5344CB8AC3E}">
        <p14:creationId xmlns:p14="http://schemas.microsoft.com/office/powerpoint/2010/main" val="52911073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3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xmlns="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xmlns="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8977821B-617D-47E4-AAA2-FADADD15EBCD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31799" y="2319681"/>
            <a:ext cx="1352367" cy="1352367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Insert or Drag and Drop Image Here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199551C8-D5B2-495A-97BB-0711CD8C67E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74854" y="2485913"/>
            <a:ext cx="2124000" cy="701538"/>
          </a:xfrm>
        </p:spPr>
        <p:txBody>
          <a:bodyPr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53739758-B746-428A-A18B-3989DA89A86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974854" y="3904988"/>
            <a:ext cx="2124000" cy="1800000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Short Bio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3509F9E9-0483-4A79-B997-B23DAC1644C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xmlns="" id="{B502D142-31B4-4BFF-A18F-9FB36E0F400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974854" y="3461032"/>
            <a:ext cx="2124000" cy="245885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41" name="Picture Placeholder 4">
            <a:extLst>
              <a:ext uri="{FF2B5EF4-FFF2-40B4-BE49-F238E27FC236}">
                <a16:creationId xmlns:a16="http://schemas.microsoft.com/office/drawing/2014/main" xmlns="" id="{ED382BE6-73A2-49C4-9284-7996310FE85F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4268028" y="2319681"/>
            <a:ext cx="1352367" cy="1352367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Insert or Drag and Drop Image Here</a:t>
            </a:r>
          </a:p>
        </p:txBody>
      </p:sp>
      <p:sp>
        <p:nvSpPr>
          <p:cNvPr id="42" name="Text Placeholder 8">
            <a:extLst>
              <a:ext uri="{FF2B5EF4-FFF2-40B4-BE49-F238E27FC236}">
                <a16:creationId xmlns:a16="http://schemas.microsoft.com/office/drawing/2014/main" xmlns="" id="{5E81FDE4-AA9D-42F8-BEAF-C710A81DC8A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811083" y="2485913"/>
            <a:ext cx="2124000" cy="701538"/>
          </a:xfrm>
        </p:spPr>
        <p:txBody>
          <a:bodyPr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43" name="Text Placeholder 10">
            <a:extLst>
              <a:ext uri="{FF2B5EF4-FFF2-40B4-BE49-F238E27FC236}">
                <a16:creationId xmlns:a16="http://schemas.microsoft.com/office/drawing/2014/main" xmlns="" id="{9D6585E1-D051-4611-811C-C8101B0D2F0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811083" y="3904988"/>
            <a:ext cx="2124000" cy="1800000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Short Bio</a:t>
            </a:r>
          </a:p>
        </p:txBody>
      </p:sp>
      <p:sp>
        <p:nvSpPr>
          <p:cNvPr id="44" name="Text Placeholder 8">
            <a:extLst>
              <a:ext uri="{FF2B5EF4-FFF2-40B4-BE49-F238E27FC236}">
                <a16:creationId xmlns:a16="http://schemas.microsoft.com/office/drawing/2014/main" xmlns="" id="{6C195A32-24CC-4109-9C00-31757D0A0A3C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811083" y="3461032"/>
            <a:ext cx="2124000" cy="245885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45" name="Picture Placeholder 4">
            <a:extLst>
              <a:ext uri="{FF2B5EF4-FFF2-40B4-BE49-F238E27FC236}">
                <a16:creationId xmlns:a16="http://schemas.microsoft.com/office/drawing/2014/main" xmlns="" id="{B318C64F-C963-4A3C-BB8F-999A7F7F5F88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8112825" y="2319681"/>
            <a:ext cx="1352367" cy="1352367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Insert or Drag and Drop Image Here</a:t>
            </a:r>
          </a:p>
        </p:txBody>
      </p:sp>
      <p:sp>
        <p:nvSpPr>
          <p:cNvPr id="46" name="Text Placeholder 8">
            <a:extLst>
              <a:ext uri="{FF2B5EF4-FFF2-40B4-BE49-F238E27FC236}">
                <a16:creationId xmlns:a16="http://schemas.microsoft.com/office/drawing/2014/main" xmlns="" id="{B8B9BC49-5937-4C0A-9AA6-7A7DA7F18CAF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647313" y="2485913"/>
            <a:ext cx="2124000" cy="701538"/>
          </a:xfrm>
        </p:spPr>
        <p:txBody>
          <a:bodyPr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xmlns="" id="{8020B4D6-002F-4FA9-BF1D-FC56D9A06F2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647313" y="3904988"/>
            <a:ext cx="2124000" cy="1800000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Short Bio</a:t>
            </a:r>
          </a:p>
        </p:txBody>
      </p:sp>
      <p:sp>
        <p:nvSpPr>
          <p:cNvPr id="48" name="Text Placeholder 8">
            <a:extLst>
              <a:ext uri="{FF2B5EF4-FFF2-40B4-BE49-F238E27FC236}">
                <a16:creationId xmlns:a16="http://schemas.microsoft.com/office/drawing/2014/main" xmlns="" id="{93C1946C-7118-4BF3-8EE8-B0944465F49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9647313" y="3461032"/>
            <a:ext cx="2124000" cy="245885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63894930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6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xmlns="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xmlns="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3509F9E9-0483-4A79-B997-B23DAC1644C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49" name="Text Placeholder 8">
            <a:extLst>
              <a:ext uri="{FF2B5EF4-FFF2-40B4-BE49-F238E27FC236}">
                <a16:creationId xmlns:a16="http://schemas.microsoft.com/office/drawing/2014/main" xmlns="" id="{305CEEFA-58BB-4AFA-AD31-BEE38B013E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1800" y="4113808"/>
            <a:ext cx="1620000" cy="783544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xmlns="" id="{BEEE40C3-341F-4063-8D33-B1328863FB3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1800" y="5258975"/>
            <a:ext cx="1620000" cy="720000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51" name="Text Placeholder 8">
            <a:extLst>
              <a:ext uri="{FF2B5EF4-FFF2-40B4-BE49-F238E27FC236}">
                <a16:creationId xmlns:a16="http://schemas.microsoft.com/office/drawing/2014/main" xmlns="" id="{D09CE291-B951-4300-9D67-154E4BB557E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375703" y="4113808"/>
            <a:ext cx="1620000" cy="783544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52" name="Text Placeholder 10">
            <a:extLst>
              <a:ext uri="{FF2B5EF4-FFF2-40B4-BE49-F238E27FC236}">
                <a16:creationId xmlns:a16="http://schemas.microsoft.com/office/drawing/2014/main" xmlns="" id="{0D3A393C-4D8C-49BC-934D-B57BE1B28405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375703" y="5258975"/>
            <a:ext cx="1620000" cy="720000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53" name="Text Placeholder 8">
            <a:extLst>
              <a:ext uri="{FF2B5EF4-FFF2-40B4-BE49-F238E27FC236}">
                <a16:creationId xmlns:a16="http://schemas.microsoft.com/office/drawing/2014/main" xmlns="" id="{08906184-3520-4606-AF8B-59ECFFA6D75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319606" y="4113808"/>
            <a:ext cx="1620000" cy="783544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xmlns="" id="{8A64BEB9-7FB0-4DF9-BFE9-62016E83E89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319606" y="5258975"/>
            <a:ext cx="1620000" cy="720000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55" name="Text Placeholder 8">
            <a:extLst>
              <a:ext uri="{FF2B5EF4-FFF2-40B4-BE49-F238E27FC236}">
                <a16:creationId xmlns:a16="http://schemas.microsoft.com/office/drawing/2014/main" xmlns="" id="{4CCC1C98-37FD-4404-8383-72ED535FE57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63509" y="4113808"/>
            <a:ext cx="1620000" cy="783544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56" name="Text Placeholder 10">
            <a:extLst>
              <a:ext uri="{FF2B5EF4-FFF2-40B4-BE49-F238E27FC236}">
                <a16:creationId xmlns:a16="http://schemas.microsoft.com/office/drawing/2014/main" xmlns="" id="{B24BD1AE-AB0E-40FA-AEA8-8D687D84B56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263509" y="5258975"/>
            <a:ext cx="1620000" cy="720000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57" name="Text Placeholder 8">
            <a:extLst>
              <a:ext uri="{FF2B5EF4-FFF2-40B4-BE49-F238E27FC236}">
                <a16:creationId xmlns:a16="http://schemas.microsoft.com/office/drawing/2014/main" xmlns="" id="{CA2F0EA7-F3F7-443F-BA0D-4916B618C56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207412" y="4113808"/>
            <a:ext cx="1620000" cy="783544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xmlns="" id="{2BB6E6C3-1F6A-41B6-8EE0-6FDCBA34413C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207412" y="5258975"/>
            <a:ext cx="1620000" cy="720000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xmlns="" id="{B2738624-9DAA-4152-9A77-80BBB71AD5F1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431800" y="2246681"/>
            <a:ext cx="1620000" cy="16200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59" name="Picture Placeholder 15">
            <a:extLst>
              <a:ext uri="{FF2B5EF4-FFF2-40B4-BE49-F238E27FC236}">
                <a16:creationId xmlns:a16="http://schemas.microsoft.com/office/drawing/2014/main" xmlns="" id="{522AE46C-0845-4BB0-9861-06071BCF56F6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2375703" y="2246681"/>
            <a:ext cx="1620000" cy="16200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60" name="Picture Placeholder 15">
            <a:extLst>
              <a:ext uri="{FF2B5EF4-FFF2-40B4-BE49-F238E27FC236}">
                <a16:creationId xmlns:a16="http://schemas.microsoft.com/office/drawing/2014/main" xmlns="" id="{D791A6AF-478F-443B-A785-F82A8DBA9F30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4319606" y="2246681"/>
            <a:ext cx="1620000" cy="16200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61" name="Picture Placeholder 15">
            <a:extLst>
              <a:ext uri="{FF2B5EF4-FFF2-40B4-BE49-F238E27FC236}">
                <a16:creationId xmlns:a16="http://schemas.microsoft.com/office/drawing/2014/main" xmlns="" id="{1A65AFE9-2875-44A5-BF13-6E8438892669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6263509" y="2246681"/>
            <a:ext cx="1620000" cy="16200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62" name="Picture Placeholder 15">
            <a:extLst>
              <a:ext uri="{FF2B5EF4-FFF2-40B4-BE49-F238E27FC236}">
                <a16:creationId xmlns:a16="http://schemas.microsoft.com/office/drawing/2014/main" xmlns="" id="{069B9167-077F-4123-82C5-01EB62AFB3E6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>
          <a:xfrm>
            <a:off x="8207412" y="2246681"/>
            <a:ext cx="1620000" cy="16200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21" name="Text Placeholder 8">
            <a:extLst>
              <a:ext uri="{FF2B5EF4-FFF2-40B4-BE49-F238E27FC236}">
                <a16:creationId xmlns:a16="http://schemas.microsoft.com/office/drawing/2014/main" xmlns="" id="{F9EF21D5-1862-4F5B-86BF-B76AF2A72B3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151313" y="4113808"/>
            <a:ext cx="1620000" cy="783544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xmlns="" id="{80EC8DA4-EC6B-4362-949F-968E973A545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0151313" y="5258975"/>
            <a:ext cx="1620000" cy="720000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23" name="Picture Placeholder 15">
            <a:extLst>
              <a:ext uri="{FF2B5EF4-FFF2-40B4-BE49-F238E27FC236}">
                <a16:creationId xmlns:a16="http://schemas.microsoft.com/office/drawing/2014/main" xmlns="" id="{FC64B5FD-0E87-4FAB-AFEA-D10DFED9F653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10151313" y="2246681"/>
            <a:ext cx="1620000" cy="16200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smtClean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620516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 2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9">
            <a:extLst>
              <a:ext uri="{FF2B5EF4-FFF2-40B4-BE49-F238E27FC236}">
                <a16:creationId xmlns:a16="http://schemas.microsoft.com/office/drawing/2014/main" xmlns="" id="{8BA39708-26C4-4C58-AAF1-7DDBAAFACC9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786563"/>
          </a:xfrm>
          <a:solidFill>
            <a:schemeClr val="tx1">
              <a:lumMod val="75000"/>
              <a:lumOff val="25000"/>
            </a:schemeClr>
          </a:solidFill>
        </p:spPr>
        <p:txBody>
          <a:bodyPr lIns="1044000" rIns="0" anchor="ctr"/>
          <a:lstStyle>
            <a:lvl1pPr marL="0" indent="0" algn="l">
              <a:buNone/>
              <a:defRPr sz="1100" i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your Photo Here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129FEC1A-545F-4D58-B291-028B7D695567}"/>
              </a:ext>
            </a:extLst>
          </p:cNvPr>
          <p:cNvSpPr/>
          <p:nvPr userDrawn="1"/>
        </p:nvSpPr>
        <p:spPr>
          <a:xfrm>
            <a:off x="6336000" y="0"/>
            <a:ext cx="3979575" cy="6786563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6745B1DD-2DBA-49BF-BF09-5B70713A4C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39896" y="2377000"/>
            <a:ext cx="3571782" cy="2387600"/>
          </a:xfrm>
        </p:spPr>
        <p:txBody>
          <a:bodyPr anchor="b"/>
          <a:lstStyle>
            <a:lvl1pPr algn="l">
              <a:defRPr sz="3600" spc="-300"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C7A60831-AA5D-4359-AACC-37D7271F2B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39896" y="4962525"/>
            <a:ext cx="3571782" cy="1219200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smtClean="0"/>
              <a:t>Click to edit Master subtitle style</a:t>
            </a:r>
            <a:endParaRPr lang="en-US" noProof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787B6BB1-24C3-48A6-913C-94F7EA8127A1}"/>
              </a:ext>
            </a:extLst>
          </p:cNvPr>
          <p:cNvSpPr/>
          <p:nvPr userDrawn="1"/>
        </p:nvSpPr>
        <p:spPr>
          <a:xfrm>
            <a:off x="-1" y="6786563"/>
            <a:ext cx="11771999" cy="71437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C1C9CBFF-5639-480A-82C7-50DAD54E2E48}"/>
              </a:ext>
            </a:extLst>
          </p:cNvPr>
          <p:cNvSpPr/>
          <p:nvPr userDrawn="1"/>
        </p:nvSpPr>
        <p:spPr>
          <a:xfrm>
            <a:off x="11771999" y="6786563"/>
            <a:ext cx="420000" cy="7143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0128617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EF5211B-014A-4E6E-98C7-FDAF78553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5356FC21-A32D-44DC-BED7-08CEBB3B90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C0C6D2B-0FF5-4A5F-A062-480FFA6DA09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xmlns="" id="{91612B32-057C-422E-8B4A-7B464DE04A7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24342674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xmlns="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xmlns="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5928462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582A4E56-DEE9-4FB2-89FF-0F12DB08ADC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A8525B7-4C8D-4482-98E3-A68789AAB0C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6023810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2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9">
            <a:extLst>
              <a:ext uri="{FF2B5EF4-FFF2-40B4-BE49-F238E27FC236}">
                <a16:creationId xmlns:a16="http://schemas.microsoft.com/office/drawing/2014/main" xmlns="" id="{FF978957-D101-43B4-A717-19B1820B4F1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786563"/>
          </a:xfrm>
          <a:solidFill>
            <a:schemeClr val="tx1">
              <a:lumMod val="75000"/>
              <a:lumOff val="25000"/>
            </a:schemeClr>
          </a:solidFill>
        </p:spPr>
        <p:txBody>
          <a:bodyPr lIns="1044000" rIns="0" anchor="ctr"/>
          <a:lstStyle>
            <a:lvl1pPr marL="0" indent="0" algn="l">
              <a:buNone/>
              <a:defRPr sz="1100" i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your Photo Here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84DD3616-4E40-4CE5-88C8-2AF6E47D2086}"/>
              </a:ext>
            </a:extLst>
          </p:cNvPr>
          <p:cNvSpPr/>
          <p:nvPr userDrawn="1"/>
        </p:nvSpPr>
        <p:spPr>
          <a:xfrm>
            <a:off x="6336000" y="0"/>
            <a:ext cx="3979575" cy="6786563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1EA3B184-0AF0-4DF5-B2BD-E6D1806BE1BF}"/>
              </a:ext>
            </a:extLst>
          </p:cNvPr>
          <p:cNvSpPr/>
          <p:nvPr userDrawn="1"/>
        </p:nvSpPr>
        <p:spPr>
          <a:xfrm>
            <a:off x="-1" y="6786563"/>
            <a:ext cx="11771999" cy="71437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B8FC9062-5711-4550-8470-F1324E804FFF}"/>
              </a:ext>
            </a:extLst>
          </p:cNvPr>
          <p:cNvSpPr/>
          <p:nvPr userDrawn="1"/>
        </p:nvSpPr>
        <p:spPr>
          <a:xfrm>
            <a:off x="11771999" y="6786563"/>
            <a:ext cx="420000" cy="7143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DC433A2F-8949-4AAC-AE96-175254493AF4}"/>
              </a:ext>
            </a:extLst>
          </p:cNvPr>
          <p:cNvSpPr/>
          <p:nvPr userDrawn="1"/>
        </p:nvSpPr>
        <p:spPr>
          <a:xfrm>
            <a:off x="6336000" y="0"/>
            <a:ext cx="3979575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6745B1DD-2DBA-49BF-BF09-5B70713A4CD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39896" y="2377000"/>
            <a:ext cx="3571782" cy="2387600"/>
          </a:xfrm>
        </p:spPr>
        <p:txBody>
          <a:bodyPr anchor="b"/>
          <a:lstStyle>
            <a:lvl1pPr algn="l">
              <a:defRPr sz="5400" spc="-3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C7A60831-AA5D-4359-AACC-37D7271F2BF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905624" y="5057775"/>
            <a:ext cx="3206053" cy="247650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Full Name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99EABB85-2AAF-4939-BDF4-E3CF2F31B32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05625" y="5400675"/>
            <a:ext cx="3206750" cy="247650"/>
          </a:xfrm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400" dirty="0" smtClean="0">
                <a:solidFill>
                  <a:schemeClr val="bg1"/>
                </a:solidFill>
              </a:defRPr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sz="1600" dirty="0" smtClean="0"/>
            </a:lvl4pPr>
            <a:lvl5pPr>
              <a:defRPr lang="en-ZA" sz="1600" dirty="0"/>
            </a:lvl5pPr>
          </a:lstStyle>
          <a:p>
            <a:pPr marL="266700" lvl="0" indent="-266700"/>
            <a:r>
              <a:rPr lang="en-US" noProof="0"/>
              <a:t>Contact Number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04E7DF27-55E9-4F17-91D3-29228A4020F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05625" y="5751513"/>
            <a:ext cx="3206750" cy="247650"/>
          </a:xfrm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400" smtClean="0">
                <a:solidFill>
                  <a:schemeClr val="bg1"/>
                </a:solidFill>
              </a:defRPr>
            </a:lvl1pPr>
            <a:lvl2pPr>
              <a:defRPr lang="en-US" sz="2000" smtClean="0"/>
            </a:lvl2pPr>
            <a:lvl3pPr>
              <a:defRPr lang="en-US" sz="1800" smtClean="0"/>
            </a:lvl3pPr>
            <a:lvl4pPr>
              <a:defRPr lang="en-US" sz="1600" smtClean="0"/>
            </a:lvl4pPr>
            <a:lvl5pPr>
              <a:defRPr lang="en-ZA" sz="1600"/>
            </a:lvl5pPr>
          </a:lstStyle>
          <a:p>
            <a:pPr marL="266700" lvl="0" indent="-266700"/>
            <a:r>
              <a:rPr lang="en-US" noProof="0"/>
              <a:t>Email or Social Media Handle</a:t>
            </a:r>
          </a:p>
        </p:txBody>
      </p:sp>
    </p:spTree>
    <p:extLst>
      <p:ext uri="{BB962C8B-B14F-4D97-AF65-F5344CB8AC3E}">
        <p14:creationId xmlns:p14="http://schemas.microsoft.com/office/powerpoint/2010/main" val="410081535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App Preview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creen of a cell phone&#10;&#10;Description generated with high confidence">
            <a:extLst>
              <a:ext uri="{FF2B5EF4-FFF2-40B4-BE49-F238E27FC236}">
                <a16:creationId xmlns:a16="http://schemas.microsoft.com/office/drawing/2014/main" xmlns="" id="{68055F11-596F-47BF-A832-A501EC346C2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3307" y="915497"/>
            <a:ext cx="4666142" cy="4684105"/>
          </a:xfrm>
          <a:prstGeom prst="rect">
            <a:avLst/>
          </a:prstGeom>
        </p:spPr>
      </p:pic>
      <p:pic>
        <p:nvPicPr>
          <p:cNvPr id="9" name="Picture 8" descr="Screen of a cell phone&#10;&#10;Description generated with high confidence">
            <a:extLst>
              <a:ext uri="{FF2B5EF4-FFF2-40B4-BE49-F238E27FC236}">
                <a16:creationId xmlns:a16="http://schemas.microsoft.com/office/drawing/2014/main" xmlns="" id="{80EBF765-2A5E-4BDA-B092-25691E47915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62929" y="915497"/>
            <a:ext cx="4666142" cy="4684105"/>
          </a:xfrm>
          <a:prstGeom prst="rect">
            <a:avLst/>
          </a:prstGeom>
        </p:spPr>
      </p:pic>
      <p:pic>
        <p:nvPicPr>
          <p:cNvPr id="10" name="Picture 9" descr="Screen of a cell phone&#10;&#10;Description generated with high confidence">
            <a:extLst>
              <a:ext uri="{FF2B5EF4-FFF2-40B4-BE49-F238E27FC236}">
                <a16:creationId xmlns:a16="http://schemas.microsoft.com/office/drawing/2014/main" xmlns="" id="{E97A6530-14B5-4A05-B7A3-7BA661FCD58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92551" y="915497"/>
            <a:ext cx="4666142" cy="468410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7EF5211B-014A-4E6E-98C7-FDAF78553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5356FC21-A32D-44DC-BED7-08CEBB3B90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C0C6D2B-0FF5-4A5F-A062-480FFA6DA09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xmlns="" id="{47EC9494-5A42-419D-AADF-96EF1EFD7B64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615505" y="5752808"/>
            <a:ext cx="1980000" cy="548945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Mockup Details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CE2D3309-00A3-42D9-8706-6F2A6AD3BB0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615505" y="5291099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Mockup Name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xmlns="" id="{94E4C70C-AC1E-4EDE-B2C1-23A54123479F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5177148" y="5752808"/>
            <a:ext cx="1980000" cy="548945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Mockup Details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xmlns="" id="{14B1BB7D-C6D3-4D9C-A235-6CBB5A13EEC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77148" y="5291099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Mockup Name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xmlns="" id="{718515F4-6451-4FB7-ACE4-5D9C2CD207A4}"/>
              </a:ext>
            </a:extLst>
          </p:cNvPr>
          <p:cNvSpPr>
            <a:spLocks noGrp="1"/>
          </p:cNvSpPr>
          <p:nvPr>
            <p:ph sz="half" idx="17" hasCustomPrompt="1"/>
          </p:nvPr>
        </p:nvSpPr>
        <p:spPr>
          <a:xfrm>
            <a:off x="8699878" y="5752808"/>
            <a:ext cx="1980000" cy="548945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Mockup Details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xmlns="" id="{B362C889-34FC-4EB1-967B-DC98349082C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699878" y="5291099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Mockup Name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xmlns="" id="{4C4EB921-BD58-4C2E-BDD5-FC8D2629829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751679" y="1450182"/>
            <a:ext cx="1772571" cy="3183732"/>
          </a:xfrm>
          <a:solidFill>
            <a:schemeClr val="bg1">
              <a:lumMod val="95000"/>
              <a:alpha val="70000"/>
            </a:schemeClr>
          </a:solidFill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17" name="Picture Placeholder 3">
            <a:extLst>
              <a:ext uri="{FF2B5EF4-FFF2-40B4-BE49-F238E27FC236}">
                <a16:creationId xmlns:a16="http://schemas.microsoft.com/office/drawing/2014/main" xmlns="" id="{3CB44DE3-C599-4EA7-BFDA-4E39AE89FC0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281301" y="1450182"/>
            <a:ext cx="1772571" cy="3183732"/>
          </a:xfrm>
          <a:solidFill>
            <a:schemeClr val="bg1">
              <a:lumMod val="95000"/>
              <a:alpha val="70000"/>
            </a:schemeClr>
          </a:solidFill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18" name="Picture Placeholder 3">
            <a:extLst>
              <a:ext uri="{FF2B5EF4-FFF2-40B4-BE49-F238E27FC236}">
                <a16:creationId xmlns:a16="http://schemas.microsoft.com/office/drawing/2014/main" xmlns="" id="{A4392E45-2A0B-49BF-9952-79C42AF8DE9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810923" y="1450182"/>
            <a:ext cx="1772571" cy="3183732"/>
          </a:xfrm>
          <a:solidFill>
            <a:schemeClr val="bg1">
              <a:lumMod val="95000"/>
              <a:alpha val="70000"/>
            </a:schemeClr>
          </a:solidFill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smtClean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3012765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imon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xmlns="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xmlns="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3509F9E9-0483-4A79-B997-B23DAC1644C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749CC2AE-E299-42B4-A2C4-357708A0054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31800" y="1836744"/>
            <a:ext cx="3541655" cy="2224950"/>
          </a:xfrm>
          <a:solidFill>
            <a:schemeClr val="bg1">
              <a:lumMod val="95000"/>
            </a:schemeClr>
          </a:solidFill>
        </p:spPr>
        <p:txBody>
          <a:bodyPr lIns="180000" tIns="180000" rIns="180000" bIns="180000" anchor="ctr"/>
          <a:lstStyle>
            <a:lvl1pPr marL="0" indent="0" algn="ctr">
              <a:buNone/>
              <a:defRPr i="0"/>
            </a:lvl1pPr>
          </a:lstStyle>
          <a:p>
            <a:pPr lvl="0"/>
            <a:r>
              <a:rPr lang="en-US" noProof="0"/>
              <a:t>Testimonial goes here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199551C8-D5B2-495A-97BB-0711CD8C67E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2556" y="3693626"/>
            <a:ext cx="3251132" cy="231102"/>
          </a:xfrm>
        </p:spPr>
        <p:txBody>
          <a:bodyPr anchor="t"/>
          <a:lstStyle>
            <a:lvl1pPr marL="0" indent="0" algn="r"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Name and 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xmlns="" id="{03139A49-E537-4395-967A-08C997820703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325172" y="3591659"/>
            <a:ext cx="3541655" cy="2224950"/>
          </a:xfrm>
          <a:solidFill>
            <a:schemeClr val="bg1">
              <a:lumMod val="95000"/>
            </a:schemeClr>
          </a:solidFill>
        </p:spPr>
        <p:txBody>
          <a:bodyPr lIns="180000" tIns="180000" rIns="180000" bIns="180000" anchor="ctr"/>
          <a:lstStyle>
            <a:lvl1pPr marL="0" indent="0" algn="ctr">
              <a:buNone/>
              <a:defRPr i="0"/>
            </a:lvl1pPr>
          </a:lstStyle>
          <a:p>
            <a:pPr lvl="0"/>
            <a:r>
              <a:rPr lang="en-US" noProof="0"/>
              <a:t>Testimonial goes here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xmlns="" id="{3EE1C8A1-F171-46D2-A92F-1B0E9C52B1A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468052" y="5448541"/>
            <a:ext cx="3251132" cy="231102"/>
          </a:xfrm>
        </p:spPr>
        <p:txBody>
          <a:bodyPr anchor="t"/>
          <a:lstStyle>
            <a:lvl1pPr marL="0" indent="0" algn="r"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Name and Title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xmlns="" id="{E3E7FB48-98BE-4677-A80F-969F9F30720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218545" y="1836744"/>
            <a:ext cx="3541655" cy="2224950"/>
          </a:xfrm>
          <a:solidFill>
            <a:schemeClr val="bg1">
              <a:lumMod val="95000"/>
            </a:schemeClr>
          </a:solidFill>
        </p:spPr>
        <p:txBody>
          <a:bodyPr lIns="180000" tIns="180000" rIns="180000" bIns="180000" anchor="ctr"/>
          <a:lstStyle>
            <a:lvl1pPr marL="0" indent="0" algn="ctr">
              <a:buNone/>
              <a:defRPr i="0"/>
            </a:lvl1pPr>
          </a:lstStyle>
          <a:p>
            <a:pPr lvl="0"/>
            <a:r>
              <a:rPr lang="en-US" noProof="0"/>
              <a:t>Testimonial goes here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xmlns="" id="{0146F28A-70F5-4E8B-8A3A-ADB1B6A080D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369301" y="3693626"/>
            <a:ext cx="3251132" cy="231102"/>
          </a:xfrm>
        </p:spPr>
        <p:txBody>
          <a:bodyPr anchor="t"/>
          <a:lstStyle>
            <a:lvl1pPr marL="0" indent="0" algn="r"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Name and Title</a:t>
            </a:r>
          </a:p>
        </p:txBody>
      </p:sp>
    </p:spTree>
    <p:extLst>
      <p:ext uri="{BB962C8B-B14F-4D97-AF65-F5344CB8AC3E}">
        <p14:creationId xmlns:p14="http://schemas.microsoft.com/office/powerpoint/2010/main" val="236271559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DC433A2F-8949-4AAC-AE96-175254493AF4}"/>
              </a:ext>
            </a:extLst>
          </p:cNvPr>
          <p:cNvSpPr/>
          <p:nvPr userDrawn="1"/>
        </p:nvSpPr>
        <p:spPr>
          <a:xfrm>
            <a:off x="0" y="0"/>
            <a:ext cx="6336000" cy="678656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6745B1DD-2DBA-49BF-BF09-5B70713A4C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2000" y="2377000"/>
            <a:ext cx="5472000" cy="2387600"/>
          </a:xfrm>
        </p:spPr>
        <p:txBody>
          <a:bodyPr anchor="b"/>
          <a:lstStyle>
            <a:lvl1pPr algn="l">
              <a:defRPr sz="4200" spc="-300"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C7A60831-AA5D-4359-AACC-37D7271F2B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2000" y="4962525"/>
            <a:ext cx="5472000" cy="1219200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smtClean="0"/>
              <a:t>Click to edit Master subtitle style</a:t>
            </a:r>
            <a:endParaRPr lang="en-US" noProof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EA8EA9D3-63E1-4170-B9FF-2F1AF08CCA45}"/>
              </a:ext>
            </a:extLst>
          </p:cNvPr>
          <p:cNvSpPr/>
          <p:nvPr userDrawn="1"/>
        </p:nvSpPr>
        <p:spPr>
          <a:xfrm>
            <a:off x="-1" y="6786563"/>
            <a:ext cx="11771999" cy="71437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B6AE9C85-4EEF-40CA-AA18-4DC9F703F4FD}"/>
              </a:ext>
            </a:extLst>
          </p:cNvPr>
          <p:cNvSpPr/>
          <p:nvPr userDrawn="1"/>
        </p:nvSpPr>
        <p:spPr>
          <a:xfrm>
            <a:off x="11771999" y="6786563"/>
            <a:ext cx="420000" cy="7143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831023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5805D700-F00E-4505-8483-501219FB8BD2}"/>
              </a:ext>
            </a:extLst>
          </p:cNvPr>
          <p:cNvSpPr/>
          <p:nvPr userDrawn="1"/>
        </p:nvSpPr>
        <p:spPr>
          <a:xfrm>
            <a:off x="0" y="0"/>
            <a:ext cx="12192000" cy="636536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DC433A2F-8949-4AAC-AE96-175254493AF4}"/>
              </a:ext>
            </a:extLst>
          </p:cNvPr>
          <p:cNvSpPr/>
          <p:nvPr userDrawn="1"/>
        </p:nvSpPr>
        <p:spPr>
          <a:xfrm>
            <a:off x="432000" y="1"/>
            <a:ext cx="11760000" cy="6365362"/>
          </a:xfrm>
          <a:prstGeom prst="rect">
            <a:avLst/>
          </a:prstGeom>
          <a:gradFill>
            <a:gsLst>
              <a:gs pos="36000">
                <a:schemeClr val="tx1">
                  <a:alpha val="60000"/>
                </a:schemeClr>
              </a:gs>
              <a:gs pos="100000">
                <a:schemeClr val="tx1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6745B1DD-2DBA-49BF-BF09-5B70713A4C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0728" y="2377000"/>
            <a:ext cx="6299682" cy="2387600"/>
          </a:xfrm>
        </p:spPr>
        <p:txBody>
          <a:bodyPr anchor="b"/>
          <a:lstStyle>
            <a:lvl1pPr algn="l">
              <a:defRPr sz="4200" spc="-300"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C7A60831-AA5D-4359-AACC-37D7271F2B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0728" y="4962525"/>
            <a:ext cx="6299682" cy="1219200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smtClean="0"/>
              <a:t>Click to edit Master subtitle style</a:t>
            </a:r>
            <a:endParaRPr lang="en-US" noProof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C1384471-818E-4B2E-BA19-852421944514}"/>
              </a:ext>
            </a:extLst>
          </p:cNvPr>
          <p:cNvSpPr/>
          <p:nvPr userDrawn="1"/>
        </p:nvSpPr>
        <p:spPr>
          <a:xfrm>
            <a:off x="-1" y="6786563"/>
            <a:ext cx="11771999" cy="71437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6FBA5E93-E4C5-4917-B92A-53FC468CFEBD}"/>
              </a:ext>
            </a:extLst>
          </p:cNvPr>
          <p:cNvSpPr/>
          <p:nvPr userDrawn="1"/>
        </p:nvSpPr>
        <p:spPr>
          <a:xfrm>
            <a:off x="11771999" y="6786563"/>
            <a:ext cx="420000" cy="7143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6C109B30-9CC9-4BE8-AB10-1BA398CAB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xmlns="" id="{AF77174B-114F-48DF-AFBF-1AA3416ACD4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</p:spTree>
    <p:extLst>
      <p:ext uri="{BB962C8B-B14F-4D97-AF65-F5344CB8AC3E}">
        <p14:creationId xmlns:p14="http://schemas.microsoft.com/office/powerpoint/2010/main" val="418683493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7428A921-D1FB-449F-8402-7C032AAABB1C}"/>
              </a:ext>
            </a:extLst>
          </p:cNvPr>
          <p:cNvSpPr/>
          <p:nvPr userDrawn="1"/>
        </p:nvSpPr>
        <p:spPr>
          <a:xfrm>
            <a:off x="5353050" y="1"/>
            <a:ext cx="6406950" cy="6857998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xmlns="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xmlns="" id="{1EC63334-B325-4256-8AA0-6F5A11030DE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32000" y="6365363"/>
            <a:ext cx="4416225" cy="412431"/>
          </a:xfrm>
        </p:spPr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xmlns="" id="{0F80631D-0113-45B5-9716-6AED2430C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xmlns="" id="{81AC65F5-382D-4CF6-95CF-DD3FC6D96F37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xmlns="" id="{DF554488-3F7D-4F3A-9AAF-73FB0977D73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805962" y="457200"/>
            <a:ext cx="5501126" cy="5411787"/>
          </a:xfrm>
        </p:spPr>
        <p:txBody>
          <a:bodyPr/>
          <a:lstStyle>
            <a:lvl1pPr>
              <a:buClr>
                <a:schemeClr val="bg1"/>
              </a:buCl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9967577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7428A921-D1FB-449F-8402-7C032AAABB1C}"/>
              </a:ext>
            </a:extLst>
          </p:cNvPr>
          <p:cNvSpPr/>
          <p:nvPr userDrawn="1"/>
        </p:nvSpPr>
        <p:spPr>
          <a:xfrm>
            <a:off x="5353050" y="1"/>
            <a:ext cx="6406950" cy="6857998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xmlns="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xmlns="" id="{1EC63334-B325-4256-8AA0-6F5A11030DE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32000" y="6365363"/>
            <a:ext cx="4416225" cy="412431"/>
          </a:xfrm>
        </p:spPr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xmlns="" id="{0F80631D-0113-45B5-9716-6AED2430C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xmlns="" id="{81AC65F5-382D-4CF6-95CF-DD3FC6D96F37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xmlns="" id="{56321125-B861-4CD5-8023-6E403517657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804181" y="457201"/>
            <a:ext cx="5504688" cy="5403850"/>
          </a:xfrm>
        </p:spPr>
        <p:txBody>
          <a:bodyPr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771880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9">
            <a:extLst>
              <a:ext uri="{FF2B5EF4-FFF2-40B4-BE49-F238E27FC236}">
                <a16:creationId xmlns:a16="http://schemas.microsoft.com/office/drawing/2014/main" xmlns="" id="{6FAD7B97-1B74-414B-B585-45E33908CBE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365363"/>
          </a:xfrm>
          <a:solidFill>
            <a:schemeClr val="tx1">
              <a:lumMod val="75000"/>
              <a:lumOff val="25000"/>
            </a:schemeClr>
          </a:solidFill>
        </p:spPr>
        <p:txBody>
          <a:bodyPr vert="vert270" lIns="144000" tIns="0" rIns="0" anchor="t"/>
          <a:lstStyle>
            <a:lvl1pPr marL="0" indent="0" algn="ctr">
              <a:buNone/>
              <a:defRPr sz="1100" i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your Photo Here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DC433A2F-8949-4AAC-AE96-175254493AF4}"/>
              </a:ext>
            </a:extLst>
          </p:cNvPr>
          <p:cNvSpPr/>
          <p:nvPr userDrawn="1"/>
        </p:nvSpPr>
        <p:spPr>
          <a:xfrm>
            <a:off x="432000" y="1"/>
            <a:ext cx="11760000" cy="6365362"/>
          </a:xfrm>
          <a:prstGeom prst="rect">
            <a:avLst/>
          </a:prstGeom>
          <a:gradFill>
            <a:gsLst>
              <a:gs pos="36000">
                <a:schemeClr val="tx1">
                  <a:alpha val="60000"/>
                </a:schemeClr>
              </a:gs>
              <a:gs pos="100000">
                <a:schemeClr val="tx1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6745B1DD-2DBA-49BF-BF09-5B70713A4C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0728" y="2377000"/>
            <a:ext cx="6299682" cy="2387600"/>
          </a:xfrm>
        </p:spPr>
        <p:txBody>
          <a:bodyPr anchor="b"/>
          <a:lstStyle>
            <a:lvl1pPr algn="l">
              <a:defRPr sz="4200" spc="-300"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C7A60831-AA5D-4359-AACC-37D7271F2B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0728" y="4962525"/>
            <a:ext cx="6299682" cy="1219200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smtClean="0"/>
              <a:t>Click to edit Master subtitle style</a:t>
            </a:r>
            <a:endParaRPr lang="en-US" noProof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C1384471-818E-4B2E-BA19-852421944514}"/>
              </a:ext>
            </a:extLst>
          </p:cNvPr>
          <p:cNvSpPr/>
          <p:nvPr userDrawn="1"/>
        </p:nvSpPr>
        <p:spPr>
          <a:xfrm>
            <a:off x="-1" y="6786563"/>
            <a:ext cx="11771999" cy="71437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6FBA5E93-E4C5-4917-B92A-53FC468CFEBD}"/>
              </a:ext>
            </a:extLst>
          </p:cNvPr>
          <p:cNvSpPr/>
          <p:nvPr userDrawn="1"/>
        </p:nvSpPr>
        <p:spPr>
          <a:xfrm>
            <a:off x="11771999" y="6786563"/>
            <a:ext cx="420000" cy="7143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6C109B30-9CC9-4BE8-AB10-1BA398CAB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xmlns="" id="{AF77174B-114F-48DF-AFBF-1AA3416ACD4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</p:spTree>
    <p:extLst>
      <p:ext uri="{BB962C8B-B14F-4D97-AF65-F5344CB8AC3E}">
        <p14:creationId xmlns:p14="http://schemas.microsoft.com/office/powerpoint/2010/main" val="1495666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Content, and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7428A921-D1FB-449F-8402-7C032AAABB1C}"/>
              </a:ext>
            </a:extLst>
          </p:cNvPr>
          <p:cNvSpPr/>
          <p:nvPr userDrawn="1"/>
        </p:nvSpPr>
        <p:spPr>
          <a:xfrm>
            <a:off x="5353050" y="3714749"/>
            <a:ext cx="6406950" cy="3143249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E06229A-0702-4CD6-B5F1-0DC746CC4F1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1999" y="3714746"/>
            <a:ext cx="4416225" cy="2364591"/>
          </a:xfrm>
        </p:spPr>
        <p:txBody>
          <a:bodyPr anchor="t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xmlns="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8103" y="3981451"/>
            <a:ext cx="5749483" cy="1343026"/>
          </a:xfrm>
        </p:spPr>
        <p:txBody>
          <a:bodyPr anchor="b"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528B6E3D-9C01-45EA-9E2B-711EC1B84F84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353050" y="0"/>
            <a:ext cx="6406950" cy="3714747"/>
          </a:xfr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Font typeface="Arial" panose="020B0604020202020204" pitchFamily="34" charset="0"/>
              <a:buNone/>
              <a:defRPr lang="en-ZA" sz="1100" i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lvl="0" algn="ctr"/>
            <a:r>
              <a:rPr lang="en-US" noProof="0" dirty="0"/>
              <a:t>Insert or Drag &amp; Drop your photo here</a:t>
            </a:r>
          </a:p>
        </p:txBody>
      </p: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xmlns="" id="{1EC63334-B325-4256-8AA0-6F5A11030DE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32000" y="6365363"/>
            <a:ext cx="4416225" cy="412431"/>
          </a:xfrm>
        </p:spPr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CC8965A7-6363-464F-998B-64E00F4F495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58442" y="5657850"/>
            <a:ext cx="5749334" cy="1119943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noProof="0"/>
              <a:t>Subtitle, tagline or blurb can go here</a:t>
            </a:r>
          </a:p>
        </p:txBody>
      </p:sp>
    </p:spTree>
    <p:extLst>
      <p:ext uri="{BB962C8B-B14F-4D97-AF65-F5344CB8AC3E}">
        <p14:creationId xmlns:p14="http://schemas.microsoft.com/office/powerpoint/2010/main" val="34206620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xmlns="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xmlns="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3509F9E9-0483-4A79-B997-B23DAC1644C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49" name="Text Placeholder 8">
            <a:extLst>
              <a:ext uri="{FF2B5EF4-FFF2-40B4-BE49-F238E27FC236}">
                <a16:creationId xmlns:a16="http://schemas.microsoft.com/office/drawing/2014/main" xmlns="" id="{305CEEFA-58BB-4AFA-AD31-BEE38B013E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1800" y="3971432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xmlns="" id="{BEEE40C3-341F-4063-8D33-B1328863FB3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1800" y="4605832"/>
            <a:ext cx="198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51" name="Text Placeholder 8">
            <a:extLst>
              <a:ext uri="{FF2B5EF4-FFF2-40B4-BE49-F238E27FC236}">
                <a16:creationId xmlns:a16="http://schemas.microsoft.com/office/drawing/2014/main" xmlns="" id="{D09CE291-B951-4300-9D67-154E4BB557E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771850" y="3971432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52" name="Text Placeholder 10">
            <a:extLst>
              <a:ext uri="{FF2B5EF4-FFF2-40B4-BE49-F238E27FC236}">
                <a16:creationId xmlns:a16="http://schemas.microsoft.com/office/drawing/2014/main" xmlns="" id="{0D3A393C-4D8C-49BC-934D-B57BE1B28405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771850" y="4605832"/>
            <a:ext cx="198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53" name="Text Placeholder 8">
            <a:extLst>
              <a:ext uri="{FF2B5EF4-FFF2-40B4-BE49-F238E27FC236}">
                <a16:creationId xmlns:a16="http://schemas.microsoft.com/office/drawing/2014/main" xmlns="" id="{08906184-3520-4606-AF8B-59ECFFA6D75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111900" y="3971432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xmlns="" id="{8A64BEB9-7FB0-4DF9-BFE9-62016E83E89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111900" y="4605832"/>
            <a:ext cx="198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55" name="Text Placeholder 8">
            <a:extLst>
              <a:ext uri="{FF2B5EF4-FFF2-40B4-BE49-F238E27FC236}">
                <a16:creationId xmlns:a16="http://schemas.microsoft.com/office/drawing/2014/main" xmlns="" id="{4CCC1C98-37FD-4404-8383-72ED535FE57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451950" y="3971432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56" name="Text Placeholder 10">
            <a:extLst>
              <a:ext uri="{FF2B5EF4-FFF2-40B4-BE49-F238E27FC236}">
                <a16:creationId xmlns:a16="http://schemas.microsoft.com/office/drawing/2014/main" xmlns="" id="{B24BD1AE-AB0E-40FA-AEA8-8D687D84B56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451950" y="4605832"/>
            <a:ext cx="198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57" name="Text Placeholder 8">
            <a:extLst>
              <a:ext uri="{FF2B5EF4-FFF2-40B4-BE49-F238E27FC236}">
                <a16:creationId xmlns:a16="http://schemas.microsoft.com/office/drawing/2014/main" xmlns="" id="{CA2F0EA7-F3F7-443F-BA0D-4916B618C56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792000" y="3971432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xmlns="" id="{2BB6E6C3-1F6A-41B6-8EE0-6FDCBA34413C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792000" y="4605832"/>
            <a:ext cx="198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xmlns="" id="{B2738624-9DAA-4152-9A77-80BBB71AD5F1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431800" y="1735138"/>
            <a:ext cx="1979613" cy="19812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59" name="Picture Placeholder 15">
            <a:extLst>
              <a:ext uri="{FF2B5EF4-FFF2-40B4-BE49-F238E27FC236}">
                <a16:creationId xmlns:a16="http://schemas.microsoft.com/office/drawing/2014/main" xmlns="" id="{522AE46C-0845-4BB0-9861-06071BCF56F6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2771850" y="1735138"/>
            <a:ext cx="1979613" cy="19812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60" name="Picture Placeholder 15">
            <a:extLst>
              <a:ext uri="{FF2B5EF4-FFF2-40B4-BE49-F238E27FC236}">
                <a16:creationId xmlns:a16="http://schemas.microsoft.com/office/drawing/2014/main" xmlns="" id="{D791A6AF-478F-443B-A785-F82A8DBA9F30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5112287" y="1735138"/>
            <a:ext cx="1979613" cy="19812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61" name="Picture Placeholder 15">
            <a:extLst>
              <a:ext uri="{FF2B5EF4-FFF2-40B4-BE49-F238E27FC236}">
                <a16:creationId xmlns:a16="http://schemas.microsoft.com/office/drawing/2014/main" xmlns="" id="{1A65AFE9-2875-44A5-BF13-6E8438892669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7451950" y="1735138"/>
            <a:ext cx="1979613" cy="19812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62" name="Picture Placeholder 15">
            <a:extLst>
              <a:ext uri="{FF2B5EF4-FFF2-40B4-BE49-F238E27FC236}">
                <a16:creationId xmlns:a16="http://schemas.microsoft.com/office/drawing/2014/main" xmlns="" id="{069B9167-077F-4123-82C5-01EB62AFB3E6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>
          <a:xfrm>
            <a:off x="9780587" y="1735138"/>
            <a:ext cx="1979613" cy="19812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smtClean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648382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5EFA8C4C-FE50-44C1-8434-6C7BB898173F}"/>
              </a:ext>
            </a:extLst>
          </p:cNvPr>
          <p:cNvSpPr/>
          <p:nvPr userDrawn="1"/>
        </p:nvSpPr>
        <p:spPr>
          <a:xfrm>
            <a:off x="432000" y="0"/>
            <a:ext cx="5472000" cy="6858000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E06229A-0702-4CD6-B5F1-0DC746CC4F1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0728" y="5657850"/>
            <a:ext cx="4974545" cy="707513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Subtitle, tagline or blurb can go here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xmlns="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32000" y="6365363"/>
            <a:ext cx="5472000" cy="412431"/>
          </a:xfrm>
        </p:spPr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xmlns="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xmlns="" id="{704BE0A1-F26A-4947-971D-055860FFC91D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32000" y="0"/>
            <a:ext cx="5472000" cy="3714747"/>
          </a:xfr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Font typeface="Arial" panose="020B0604020202020204" pitchFamily="34" charset="0"/>
              <a:buNone/>
              <a:defRPr lang="en-ZA" sz="1100" i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lvl="0" algn="ctr"/>
            <a:r>
              <a:rPr lang="en-US" noProof="0" dirty="0"/>
              <a:t>Insert or Drag &amp; Drop your photo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728" y="3981450"/>
            <a:ext cx="4974545" cy="1343025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ZA" sz="360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xmlns="" id="{B51A342D-6638-406F-A54B-59B56F36AD4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88002" y="4130531"/>
            <a:ext cx="180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C32169FB-F8BF-46FF-8BDE-E27C751C1C4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88002" y="4764931"/>
            <a:ext cx="180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xmlns="" id="{051BC42F-45BF-462B-A15F-54639A5DA46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202527" y="4130531"/>
            <a:ext cx="180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2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xmlns="" id="{08A990CD-AF1D-4FBE-B3FF-4BC5BE2BFD9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202527" y="4764931"/>
            <a:ext cx="180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17" name="Text Placeholder 8">
            <a:extLst>
              <a:ext uri="{FF2B5EF4-FFF2-40B4-BE49-F238E27FC236}">
                <a16:creationId xmlns:a16="http://schemas.microsoft.com/office/drawing/2014/main" xmlns="" id="{C595063C-F901-4E60-A714-6454F42F0D9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117052" y="4130531"/>
            <a:ext cx="180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3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xmlns="" id="{C7672B0A-0079-40F6-8B93-A5F1DB5882E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117052" y="4764931"/>
            <a:ext cx="180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</p:spTree>
    <p:extLst>
      <p:ext uri="{BB962C8B-B14F-4D97-AF65-F5344CB8AC3E}">
        <p14:creationId xmlns:p14="http://schemas.microsoft.com/office/powerpoint/2010/main" val="54662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con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5EFA8C4C-FE50-44C1-8434-6C7BB898173F}"/>
              </a:ext>
            </a:extLst>
          </p:cNvPr>
          <p:cNvSpPr/>
          <p:nvPr userDrawn="1"/>
        </p:nvSpPr>
        <p:spPr>
          <a:xfrm>
            <a:off x="432000" y="0"/>
            <a:ext cx="5472000" cy="6858000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E06229A-0702-4CD6-B5F1-0DC746CC4F1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0728" y="5657850"/>
            <a:ext cx="4974545" cy="707513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Subtitle, tagline or blurb can go here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xmlns="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xmlns="" id="{704BE0A1-F26A-4947-971D-055860FFC91D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32000" y="0"/>
            <a:ext cx="5472000" cy="3714747"/>
          </a:xfr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Font typeface="Arial" panose="020B0604020202020204" pitchFamily="34" charset="0"/>
              <a:buNone/>
              <a:defRPr lang="en-ZA" sz="1100" i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lvl="0" algn="ctr"/>
            <a:r>
              <a:rPr lang="en-US" noProof="0" dirty="0"/>
              <a:t>Insert or Drag &amp; Drop your photo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728" y="3981450"/>
            <a:ext cx="4974545" cy="1343025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ZA" sz="360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xmlns="" id="{B51A342D-6638-406F-A54B-59B56F36AD4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078577" y="5010963"/>
            <a:ext cx="180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3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C32169FB-F8BF-46FF-8BDE-E27C751C1C4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78577" y="5645363"/>
            <a:ext cx="180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xmlns="" id="{051BC42F-45BF-462B-A15F-54639A5DA46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402677" y="5010963"/>
            <a:ext cx="180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4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xmlns="" id="{08A990CD-AF1D-4FBE-B3FF-4BC5BE2BFD9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402677" y="5645363"/>
            <a:ext cx="180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23" name="Text Placeholder 8">
            <a:extLst>
              <a:ext uri="{FF2B5EF4-FFF2-40B4-BE49-F238E27FC236}">
                <a16:creationId xmlns:a16="http://schemas.microsoft.com/office/drawing/2014/main" xmlns="" id="{B71CBA76-3CE4-4FA7-8940-41ECC9129C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078577" y="2360347"/>
            <a:ext cx="180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xmlns="" id="{ADC8FCF6-5E2F-4976-8979-F493766C38E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078577" y="2994747"/>
            <a:ext cx="180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25" name="Text Placeholder 8">
            <a:extLst>
              <a:ext uri="{FF2B5EF4-FFF2-40B4-BE49-F238E27FC236}">
                <a16:creationId xmlns:a16="http://schemas.microsoft.com/office/drawing/2014/main" xmlns="" id="{F111F3D7-9557-4D01-B2FB-38A2FFA1052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402677" y="2360347"/>
            <a:ext cx="180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2</a:t>
            </a:r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xmlns="" id="{FE89EBCC-101B-4979-93C1-08579B03199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402677" y="2994747"/>
            <a:ext cx="180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</p:spTree>
    <p:extLst>
      <p:ext uri="{BB962C8B-B14F-4D97-AF65-F5344CB8AC3E}">
        <p14:creationId xmlns:p14="http://schemas.microsoft.com/office/powerpoint/2010/main" val="30408431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gital Produc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5CE857ED-B36A-4B8A-81C4-94389617E24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63465" y="1007667"/>
            <a:ext cx="11528535" cy="56453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E06229A-0702-4CD6-B5F1-0DC746CC4F1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3613424"/>
            <a:ext cx="3974900" cy="2465913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xmlns="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xmlns="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177496E8-E637-4081-A0D0-AB167EE4590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1800" y="1582738"/>
            <a:ext cx="3975100" cy="1744662"/>
          </a:xfrm>
        </p:spPr>
        <p:txBody>
          <a:bodyPr anchor="b"/>
          <a:lstStyle>
            <a:lvl1pPr marL="0" indent="0"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Emphasized Text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xmlns="" id="{DE221C2C-B20F-4F90-A44F-08EE879BA9C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217319" y="1450975"/>
            <a:ext cx="6974680" cy="3935414"/>
          </a:xfrm>
          <a:solidFill>
            <a:schemeClr val="bg1">
              <a:lumMod val="95000"/>
              <a:alpha val="70000"/>
            </a:schemeClr>
          </a:solidFill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Insert or Drag and Drop your Screen Design here</a:t>
            </a:r>
          </a:p>
        </p:txBody>
      </p:sp>
    </p:spTree>
    <p:extLst>
      <p:ext uri="{BB962C8B-B14F-4D97-AF65-F5344CB8AC3E}">
        <p14:creationId xmlns:p14="http://schemas.microsoft.com/office/powerpoint/2010/main" val="774500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AE51FED-0A73-4769-96A2-4C362E5D9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455B16D-31A1-4D28-ADC4-0BDEF4E07DF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32000" y="1008000"/>
            <a:ext cx="11340000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Single line of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AC4D4C6E-0D63-44CE-B0B4-BAA8F101EAF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2231749" y="4637931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Section Description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43C0B96F-9D35-4001-9F9C-1A7004D61F3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A1C915CA-DB91-4B68-8DB8-2745ADA5858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0BF46361-E4F6-47BA-9660-22CF6C0669C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11498" y="4637931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Section Description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2BB15A8A-91AC-4F5D-A727-1D120F5D43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991247" y="4637931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Section Description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1A87D1D6-A833-418D-948C-DDF79372310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31749" y="4003531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Section 1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729FC9F6-9736-4DA2-A807-7430389A47F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11498" y="4003531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Section 2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8FD41719-B17D-4C65-8905-CFB25698E45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991247" y="4003531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23068040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06A7F847-7F52-4026-B418-55C25C28C4CB}"/>
              </a:ext>
            </a:extLst>
          </p:cNvPr>
          <p:cNvSpPr/>
          <p:nvPr userDrawn="1"/>
        </p:nvSpPr>
        <p:spPr>
          <a:xfrm>
            <a:off x="0" y="6365364"/>
            <a:ext cx="12192000" cy="421200"/>
          </a:xfrm>
          <a:prstGeom prst="rect">
            <a:avLst/>
          </a:prstGeom>
          <a:gradFill>
            <a:gsLst>
              <a:gs pos="5300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FF47D8FD-2235-485B-95E1-2EBD5AB47A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99F4A233-446A-4EDA-9622-BBF0631DFE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728000"/>
            <a:ext cx="11340000" cy="435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504A2955-0629-484D-8B16-D4500802A4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72000" y="6365363"/>
            <a:ext cx="420000" cy="421200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txBody>
          <a:bodyPr vert="horz" lIns="0" tIns="0" rIns="0" bIns="0" rtlCol="0" anchor="ctr"/>
          <a:lstStyle>
            <a:lvl1pPr algn="ctr">
              <a:defRPr sz="1200" b="0" i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xmlns="" id="{DBD150CE-DC66-461D-A66C-7CF3307043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2000" y="6365363"/>
            <a:ext cx="5472000" cy="41243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00ED0A63-77FF-4992-99DD-A09E96E22ACC}"/>
              </a:ext>
            </a:extLst>
          </p:cNvPr>
          <p:cNvSpPr/>
          <p:nvPr userDrawn="1"/>
        </p:nvSpPr>
        <p:spPr>
          <a:xfrm>
            <a:off x="-1" y="6786563"/>
            <a:ext cx="11771999" cy="71437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96335A3F-070E-4B0E-A4FA-9B3279A2897C}"/>
              </a:ext>
            </a:extLst>
          </p:cNvPr>
          <p:cNvSpPr/>
          <p:nvPr userDrawn="1"/>
        </p:nvSpPr>
        <p:spPr>
          <a:xfrm>
            <a:off x="11771999" y="6786563"/>
            <a:ext cx="420000" cy="7143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7C7EB16B-9FE5-4954-8D9A-47381E739BF5}"/>
              </a:ext>
            </a:extLst>
          </p:cNvPr>
          <p:cNvSpPr txBox="1"/>
          <p:nvPr userDrawn="1"/>
        </p:nvSpPr>
        <p:spPr>
          <a:xfrm>
            <a:off x="9529311" y="6365363"/>
            <a:ext cx="2047875" cy="42996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en-US" sz="1200" b="0" noProof="0" dirty="0">
                <a:solidFill>
                  <a:schemeClr val="bg1">
                    <a:lumMod val="65000"/>
                  </a:schemeClr>
                </a:solidFill>
                <a:latin typeface="+mn-lt"/>
              </a:rPr>
              <a:t>NAME OR LOGO</a:t>
            </a:r>
          </a:p>
        </p:txBody>
      </p:sp>
    </p:spTree>
    <p:extLst>
      <p:ext uri="{BB962C8B-B14F-4D97-AF65-F5344CB8AC3E}">
        <p14:creationId xmlns:p14="http://schemas.microsoft.com/office/powerpoint/2010/main" val="2244878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62" r:id="rId3"/>
    <p:sldLayoutId id="2147483657" r:id="rId4"/>
    <p:sldLayoutId id="2147483658" r:id="rId5"/>
    <p:sldLayoutId id="2147483659" r:id="rId6"/>
    <p:sldLayoutId id="2147483660" r:id="rId7"/>
    <p:sldLayoutId id="2147483661" r:id="rId8"/>
    <p:sldLayoutId id="2147483664" r:id="rId9"/>
    <p:sldLayoutId id="2147483665" r:id="rId10"/>
    <p:sldLayoutId id="2147483666" r:id="rId11"/>
    <p:sldLayoutId id="2147483667" r:id="rId12"/>
    <p:sldLayoutId id="2147483650" r:id="rId13"/>
    <p:sldLayoutId id="2147483652" r:id="rId14"/>
    <p:sldLayoutId id="2147483653" r:id="rId15"/>
    <p:sldLayoutId id="2147483668" r:id="rId16"/>
    <p:sldLayoutId id="2147483669" r:id="rId17"/>
    <p:sldLayoutId id="2147483671" r:id="rId18"/>
    <p:sldLayoutId id="2147483672" r:id="rId19"/>
    <p:sldLayoutId id="2147483654" r:id="rId20"/>
    <p:sldLayoutId id="2147483678" r:id="rId21"/>
    <p:sldLayoutId id="2147483655" r:id="rId22"/>
    <p:sldLayoutId id="2147483673" r:id="rId23"/>
    <p:sldLayoutId id="2147483674" r:id="rId24"/>
    <p:sldLayoutId id="2147483675" r:id="rId25"/>
    <p:sldLayoutId id="2147483676" r:id="rId26"/>
    <p:sldLayoutId id="2147483677" r:id="rId27"/>
    <p:sldLayoutId id="2147483679" r:id="rId28"/>
    <p:sldLayoutId id="2147483680" r:id="rId2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 spc="-15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100000"/>
        </a:lnSpc>
        <a:spcBef>
          <a:spcPts val="1000"/>
        </a:spcBef>
        <a:spcAft>
          <a:spcPts val="500"/>
        </a:spcAft>
        <a:buClr>
          <a:schemeClr val="accent1"/>
        </a:buClr>
        <a:buFont typeface="Arial" panose="020B0604020202020204" pitchFamily="34" charset="0"/>
        <a:buChar char="○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100000"/>
        </a:lnSpc>
        <a:spcBef>
          <a:spcPts val="500"/>
        </a:spcBef>
        <a:spcAft>
          <a:spcPts val="500"/>
        </a:spcAft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100000"/>
        </a:lnSpc>
        <a:spcBef>
          <a:spcPts val="500"/>
        </a:spcBef>
        <a:spcAft>
          <a:spcPts val="500"/>
        </a:spcAft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100000"/>
        </a:lnSpc>
        <a:spcBef>
          <a:spcPts val="500"/>
        </a:spcBef>
        <a:spcAft>
          <a:spcPts val="500"/>
        </a:spcAft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100000"/>
        </a:lnSpc>
        <a:spcBef>
          <a:spcPts val="500"/>
        </a:spcBef>
        <a:spcAft>
          <a:spcPts val="500"/>
        </a:spcAft>
        <a:buFont typeface="Arial" panose="020B0604020202020204" pitchFamily="34" charset="0"/>
        <a:buChar char="•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2.png"/><Relationship Id="rId4" Type="http://schemas.openxmlformats.org/officeDocument/2006/relationships/image" Target="../media/image2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microsoft.com/office/2007/relationships/hdphoto" Target="../media/hdphoto2.wdp"/><Relationship Id="rId5" Type="http://schemas.openxmlformats.org/officeDocument/2006/relationships/image" Target="../media/image23.png"/><Relationship Id="rId4" Type="http://schemas.openxmlformats.org/officeDocument/2006/relationships/image" Target="../media/image21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7.png"/><Relationship Id="rId5" Type="http://schemas.openxmlformats.org/officeDocument/2006/relationships/image" Target="../media/image26.jpeg"/><Relationship Id="rId4" Type="http://schemas.openxmlformats.org/officeDocument/2006/relationships/image" Target="../media/image25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7" Type="http://schemas.microsoft.com/office/2007/relationships/hdphoto" Target="../media/hdphoto3.wdp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8.png"/><Relationship Id="rId5" Type="http://schemas.openxmlformats.org/officeDocument/2006/relationships/image" Target="../media/image26.jpeg"/><Relationship Id="rId4" Type="http://schemas.openxmlformats.org/officeDocument/2006/relationships/image" Target="../media/image25.jp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3" Type="http://schemas.openxmlformats.org/officeDocument/2006/relationships/image" Target="../media/image29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3.svg"/><Relationship Id="rId11" Type="http://schemas.openxmlformats.org/officeDocument/2006/relationships/image" Target="../media/image34.png"/><Relationship Id="rId5" Type="http://schemas.openxmlformats.org/officeDocument/2006/relationships/image" Target="../media/image30.png"/><Relationship Id="rId10" Type="http://schemas.openxmlformats.org/officeDocument/2006/relationships/image" Target="../media/image33.jpeg"/><Relationship Id="rId4" Type="http://schemas.openxmlformats.org/officeDocument/2006/relationships/image" Target="../media/image31.svg"/><Relationship Id="rId9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3" Type="http://schemas.openxmlformats.org/officeDocument/2006/relationships/image" Target="../media/image29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3.svg"/><Relationship Id="rId11" Type="http://schemas.openxmlformats.org/officeDocument/2006/relationships/image" Target="../media/image35.png"/><Relationship Id="rId5" Type="http://schemas.openxmlformats.org/officeDocument/2006/relationships/image" Target="../media/image30.png"/><Relationship Id="rId10" Type="http://schemas.openxmlformats.org/officeDocument/2006/relationships/image" Target="../media/image33.jpeg"/><Relationship Id="rId4" Type="http://schemas.openxmlformats.org/officeDocument/2006/relationships/image" Target="../media/image31.svg"/><Relationship Id="rId9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3" Type="http://schemas.openxmlformats.org/officeDocument/2006/relationships/image" Target="../media/image29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3.svg"/><Relationship Id="rId5" Type="http://schemas.openxmlformats.org/officeDocument/2006/relationships/image" Target="../media/image30.png"/><Relationship Id="rId10" Type="http://schemas.openxmlformats.org/officeDocument/2006/relationships/image" Target="../media/image32.png"/><Relationship Id="rId4" Type="http://schemas.openxmlformats.org/officeDocument/2006/relationships/image" Target="../media/image31.svg"/><Relationship Id="rId9" Type="http://schemas.openxmlformats.org/officeDocument/2006/relationships/image" Target="../media/image36.jpe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3" Type="http://schemas.openxmlformats.org/officeDocument/2006/relationships/image" Target="../media/image29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3.svg"/><Relationship Id="rId5" Type="http://schemas.openxmlformats.org/officeDocument/2006/relationships/image" Target="../media/image30.png"/><Relationship Id="rId10" Type="http://schemas.openxmlformats.org/officeDocument/2006/relationships/image" Target="../media/image32.png"/><Relationship Id="rId4" Type="http://schemas.openxmlformats.org/officeDocument/2006/relationships/image" Target="../media/image31.svg"/><Relationship Id="rId9" Type="http://schemas.openxmlformats.org/officeDocument/2006/relationships/image" Target="../media/image36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5.jpe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4.png"/><Relationship Id="rId9" Type="http://schemas.microsoft.com/office/2007/relationships/diagramDrawing" Target="../diagrams/drawing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7" Type="http://schemas.openxmlformats.org/officeDocument/2006/relationships/image" Target="../media/image45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4.jpeg"/><Relationship Id="rId5" Type="http://schemas.openxmlformats.org/officeDocument/2006/relationships/image" Target="../media/image43.jpeg"/><Relationship Id="rId4" Type="http://schemas.openxmlformats.org/officeDocument/2006/relationships/image" Target="../media/image42.jpe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6.jpeg"/><Relationship Id="rId7" Type="http://schemas.openxmlformats.org/officeDocument/2006/relationships/image" Target="../media/image22.sv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11" Type="http://schemas.openxmlformats.org/officeDocument/2006/relationships/image" Target="../media/image26.svg"/><Relationship Id="rId5" Type="http://schemas.openxmlformats.org/officeDocument/2006/relationships/image" Target="../media/image20.svg"/><Relationship Id="rId10" Type="http://schemas.openxmlformats.org/officeDocument/2006/relationships/image" Target="../media/image50.png"/><Relationship Id="rId4" Type="http://schemas.openxmlformats.org/officeDocument/2006/relationships/image" Target="../media/image47.png"/><Relationship Id="rId9" Type="http://schemas.openxmlformats.org/officeDocument/2006/relationships/image" Target="../media/image24.sv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7.png"/><Relationship Id="rId7" Type="http://schemas.openxmlformats.org/officeDocument/2006/relationships/image" Target="../media/image22.sv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11" Type="http://schemas.openxmlformats.org/officeDocument/2006/relationships/image" Target="../media/image26.svg"/><Relationship Id="rId5" Type="http://schemas.openxmlformats.org/officeDocument/2006/relationships/image" Target="../media/image20.svg"/><Relationship Id="rId10" Type="http://schemas.openxmlformats.org/officeDocument/2006/relationships/image" Target="../media/image50.png"/><Relationship Id="rId9" Type="http://schemas.openxmlformats.org/officeDocument/2006/relationships/image" Target="../media/image24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3" Type="http://schemas.openxmlformats.org/officeDocument/2006/relationships/image" Target="../media/image29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3.svg"/><Relationship Id="rId5" Type="http://schemas.openxmlformats.org/officeDocument/2006/relationships/image" Target="../media/image30.png"/><Relationship Id="rId4" Type="http://schemas.openxmlformats.org/officeDocument/2006/relationships/image" Target="../media/image31.sv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5.jpe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10" Type="http://schemas.microsoft.com/office/2007/relationships/hdphoto" Target="../media/hdphoto1.wdp"/><Relationship Id="rId4" Type="http://schemas.openxmlformats.org/officeDocument/2006/relationships/diagramData" Target="../diagrams/data2.xml"/><Relationship Id="rId9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2.svg"/><Relationship Id="rId5" Type="http://schemas.openxmlformats.org/officeDocument/2006/relationships/image" Target="../media/image48.png"/><Relationship Id="rId4" Type="http://schemas.openxmlformats.org/officeDocument/2006/relationships/image" Target="../media/image20.sv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0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0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61.jpeg"/><Relationship Id="rId4" Type="http://schemas.openxmlformats.org/officeDocument/2006/relationships/image" Target="../media/image60.jpe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svg"/><Relationship Id="rId3" Type="http://schemas.openxmlformats.org/officeDocument/2006/relationships/image" Target="../media/image49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45.svg"/><Relationship Id="rId11" Type="http://schemas.openxmlformats.org/officeDocument/2006/relationships/image" Target="../media/image20.svg"/><Relationship Id="rId5" Type="http://schemas.openxmlformats.org/officeDocument/2006/relationships/image" Target="../media/image62.png"/><Relationship Id="rId10" Type="http://schemas.openxmlformats.org/officeDocument/2006/relationships/image" Target="../media/image47.png"/><Relationship Id="rId4" Type="http://schemas.openxmlformats.org/officeDocument/2006/relationships/image" Target="../media/image24.svg"/><Relationship Id="rId9" Type="http://schemas.openxmlformats.org/officeDocument/2006/relationships/chart" Target="../charts/char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5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5.jpeg"/><Relationship Id="rId7" Type="http://schemas.openxmlformats.org/officeDocument/2006/relationships/image" Target="../media/image53.svg"/><Relationship Id="rId12" Type="http://schemas.openxmlformats.org/officeDocument/2006/relationships/hyperlink" Target="http://www.fabrikam.com/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67.png"/><Relationship Id="rId11" Type="http://schemas.openxmlformats.org/officeDocument/2006/relationships/image" Target="../media/image57.svg"/><Relationship Id="rId5" Type="http://schemas.openxmlformats.org/officeDocument/2006/relationships/image" Target="../media/image51.svg"/><Relationship Id="rId10" Type="http://schemas.openxmlformats.org/officeDocument/2006/relationships/image" Target="../media/image69.png"/><Relationship Id="rId4" Type="http://schemas.openxmlformats.org/officeDocument/2006/relationships/image" Target="../media/image66.png"/><Relationship Id="rId9" Type="http://schemas.openxmlformats.org/officeDocument/2006/relationships/image" Target="../media/image55.sv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go.microsoft.com/fwlink/?linkid=2006808&amp;clcid=0x409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.xml"/><Relationship Id="rId3" Type="http://schemas.openxmlformats.org/officeDocument/2006/relationships/image" Target="../media/image11.jpg"/><Relationship Id="rId7" Type="http://schemas.openxmlformats.org/officeDocument/2006/relationships/diagramQuickStyle" Target="../diagrams/quickStyle3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3.xml"/><Relationship Id="rId5" Type="http://schemas.openxmlformats.org/officeDocument/2006/relationships/diagramData" Target="../diagrams/data3.xml"/><Relationship Id="rId4" Type="http://schemas.openxmlformats.org/officeDocument/2006/relationships/image" Target="../media/image4.png"/><Relationship Id="rId9" Type="http://schemas.microsoft.com/office/2007/relationships/diagramDrawing" Target="../diagrams/drawing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18.jpeg"/><Relationship Id="rId3" Type="http://schemas.openxmlformats.org/officeDocument/2006/relationships/image" Target="../media/image12.jpeg"/><Relationship Id="rId7" Type="http://schemas.openxmlformats.org/officeDocument/2006/relationships/image" Target="../media/image15.svg"/><Relationship Id="rId12" Type="http://schemas.openxmlformats.org/officeDocument/2006/relationships/image" Target="../media/image1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11" Type="http://schemas.openxmlformats.org/officeDocument/2006/relationships/image" Target="../media/image4.png"/><Relationship Id="rId5" Type="http://schemas.openxmlformats.org/officeDocument/2006/relationships/image" Target="../media/image13.svg"/><Relationship Id="rId10" Type="http://schemas.openxmlformats.org/officeDocument/2006/relationships/image" Target="../media/image16.png"/><Relationship Id="rId4" Type="http://schemas.openxmlformats.org/officeDocument/2006/relationships/image" Target="../media/image13.png"/><Relationship Id="rId9" Type="http://schemas.openxmlformats.org/officeDocument/2006/relationships/image" Target="../media/image17.svg"/><Relationship Id="rId14" Type="http://schemas.openxmlformats.org/officeDocument/2006/relationships/image" Target="../media/image1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Physiotherapist Stretching Patients Injured Arm Stockvideos ...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23"/>
          <a:stretch/>
        </p:blipFill>
        <p:spPr bwMode="auto">
          <a:xfrm>
            <a:off x="0" y="0"/>
            <a:ext cx="12714501" cy="7943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xmlns="" id="{E93CFE69-79B0-440B-949E-DA17AD834A1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6369279" y="0"/>
            <a:ext cx="3979575" cy="8057478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5170152F-4BDD-EA4D-B3D1-E9A87974CFC0}"/>
              </a:ext>
            </a:extLst>
          </p:cNvPr>
          <p:cNvSpPr txBox="1"/>
          <p:nvPr/>
        </p:nvSpPr>
        <p:spPr bwMode="gray">
          <a:xfrm>
            <a:off x="6634876" y="200495"/>
            <a:ext cx="3412306" cy="13111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4800" b="1" noProof="1" smtClean="0">
                <a:gradFill>
                  <a:gsLst>
                    <a:gs pos="0">
                      <a:schemeClr val="accent1"/>
                    </a:gs>
                    <a:gs pos="51300">
                      <a:schemeClr val="accent2"/>
                    </a:gs>
                    <a:gs pos="100000">
                      <a:schemeClr val="accent3"/>
                    </a:gs>
                  </a:gsLst>
                  <a:lin ang="0" scaled="0"/>
                </a:gradFill>
              </a:rPr>
              <a:t>Admission</a:t>
            </a:r>
            <a:r>
              <a:rPr lang="en-US" sz="2000" b="1" noProof="1" smtClean="0">
                <a:gradFill>
                  <a:gsLst>
                    <a:gs pos="0">
                      <a:schemeClr val="accent1"/>
                    </a:gs>
                    <a:gs pos="51300">
                      <a:schemeClr val="accent2"/>
                    </a:gs>
                    <a:gs pos="100000">
                      <a:schemeClr val="accent3"/>
                    </a:gs>
                  </a:gsLst>
                  <a:lin ang="0" scaled="0"/>
                </a:gradFill>
              </a:rPr>
              <a:t> </a:t>
            </a:r>
            <a:r>
              <a:rPr lang="en-US" sz="4000" b="1" noProof="1" smtClean="0">
                <a:gradFill>
                  <a:gsLst>
                    <a:gs pos="0">
                      <a:schemeClr val="accent1"/>
                    </a:gs>
                    <a:gs pos="51300">
                      <a:schemeClr val="accent2"/>
                    </a:gs>
                    <a:gs pos="100000">
                      <a:schemeClr val="accent3"/>
                    </a:gs>
                  </a:gsLst>
                  <a:lin ang="0" scaled="0"/>
                </a:gradFill>
              </a:rPr>
              <a:t>Open</a:t>
            </a:r>
            <a:endParaRPr lang="en-US" sz="2000" b="1" noProof="1">
              <a:gradFill>
                <a:gsLst>
                  <a:gs pos="0">
                    <a:schemeClr val="accent1"/>
                  </a:gs>
                  <a:gs pos="51300">
                    <a:schemeClr val="accent2"/>
                  </a:gs>
                  <a:gs pos="100000">
                    <a:schemeClr val="accent3"/>
                  </a:gs>
                </a:gsLst>
                <a:lin ang="0" scaled="0"/>
              </a:gra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8468F2B1-EF8F-4772-ADA1-4195B20EBA74}"/>
              </a:ext>
            </a:extLst>
          </p:cNvPr>
          <p:cNvSpPr>
            <a:spLocks noGrp="1"/>
          </p:cNvSpPr>
          <p:nvPr>
            <p:ph type="ctrTitle"/>
          </p:nvPr>
        </p:nvSpPr>
        <p:spPr bwMode="gray">
          <a:xfrm>
            <a:off x="5190565" y="2816489"/>
            <a:ext cx="6300928" cy="1040540"/>
          </a:xfrm>
        </p:spPr>
        <p:txBody>
          <a:bodyPr/>
          <a:lstStyle/>
          <a:p>
            <a:pPr algn="ctr"/>
            <a:r>
              <a:rPr lang="en-US" sz="4400" dirty="0" smtClean="0"/>
              <a:t>Physiotherapy </a:t>
            </a:r>
            <a:br>
              <a:rPr lang="en-US" sz="4400" dirty="0" smtClean="0"/>
            </a:br>
            <a:r>
              <a:rPr lang="en-US" sz="4400" dirty="0" smtClean="0"/>
              <a:t>Courses</a:t>
            </a:r>
            <a:endParaRPr lang="en-US" sz="440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xmlns="" id="{F3753AF9-461F-4049-BB9D-621E76A5147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6619632" y="3857029"/>
            <a:ext cx="3571782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565124A8-7554-4DB8-896F-F9946B9CF1F9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gray">
          <a:xfrm>
            <a:off x="6619632" y="4678538"/>
            <a:ext cx="3571782" cy="1219200"/>
          </a:xfrm>
        </p:spPr>
        <p:txBody>
          <a:bodyPr/>
          <a:lstStyle/>
          <a:p>
            <a:pPr algn="ctr"/>
            <a:r>
              <a:rPr lang="en-US" dirty="0" smtClean="0"/>
              <a:t>47 GARIA STATION ROAD GARIA, KOLKATA – 84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smtClean="0"/>
              <a:t>West Bengal</a:t>
            </a:r>
            <a:endParaRPr lang="en-US" b="1" noProof="1">
              <a:gradFill>
                <a:gsLst>
                  <a:gs pos="0">
                    <a:schemeClr val="accent1"/>
                  </a:gs>
                  <a:gs pos="51300">
                    <a:schemeClr val="accent2"/>
                  </a:gs>
                  <a:gs pos="100000">
                    <a:schemeClr val="accent3"/>
                  </a:gs>
                </a:gsLst>
                <a:lin ang="0" scaled="0"/>
              </a:gradFill>
            </a:endParaRPr>
          </a:p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5170152F-4BDD-EA4D-B3D1-E9A87974CFC0}"/>
              </a:ext>
            </a:extLst>
          </p:cNvPr>
          <p:cNvSpPr txBox="1"/>
          <p:nvPr/>
        </p:nvSpPr>
        <p:spPr bwMode="gray">
          <a:xfrm>
            <a:off x="6924350" y="3992198"/>
            <a:ext cx="2983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000" b="1" noProof="1" smtClean="0">
                <a:gradFill>
                  <a:gsLst>
                    <a:gs pos="0">
                      <a:schemeClr val="accent1"/>
                    </a:gs>
                    <a:gs pos="51300">
                      <a:schemeClr val="accent2"/>
                    </a:gs>
                    <a:gs pos="100000">
                      <a:schemeClr val="accent3"/>
                    </a:gs>
                  </a:gsLst>
                  <a:lin ang="0" scaled="0"/>
                </a:gradFill>
              </a:rPr>
              <a:t>Hurry Limited Seats</a:t>
            </a:r>
            <a:endParaRPr lang="en-US" sz="2000" b="1" noProof="1">
              <a:gradFill>
                <a:gsLst>
                  <a:gs pos="0">
                    <a:schemeClr val="accent1"/>
                  </a:gs>
                  <a:gs pos="51300">
                    <a:schemeClr val="accent2"/>
                  </a:gs>
                  <a:gs pos="100000">
                    <a:schemeClr val="accent3"/>
                  </a:gs>
                </a:gsLst>
                <a:lin ang="0" scaled="0"/>
              </a:gra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44" y="160153"/>
            <a:ext cx="2589518" cy="848375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5170152F-4BDD-EA4D-B3D1-E9A87974CFC0}"/>
              </a:ext>
            </a:extLst>
          </p:cNvPr>
          <p:cNvSpPr txBox="1"/>
          <p:nvPr/>
        </p:nvSpPr>
        <p:spPr bwMode="gray">
          <a:xfrm>
            <a:off x="6763481" y="6125968"/>
            <a:ext cx="2983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000" b="1" noProof="1" smtClean="0">
                <a:gradFill>
                  <a:gsLst>
                    <a:gs pos="0">
                      <a:schemeClr val="accent1"/>
                    </a:gs>
                    <a:gs pos="51300">
                      <a:schemeClr val="accent2"/>
                    </a:gs>
                    <a:gs pos="100000">
                      <a:schemeClr val="accent3"/>
                    </a:gs>
                  </a:gsLst>
                  <a:lin ang="0" scaled="0"/>
                </a:gradFill>
              </a:rPr>
              <a:t>Mobile: 8017926291</a:t>
            </a:r>
            <a:endParaRPr lang="en-US" sz="2000" b="1" noProof="1">
              <a:gradFill>
                <a:gsLst>
                  <a:gs pos="0">
                    <a:schemeClr val="accent1"/>
                  </a:gs>
                  <a:gs pos="51300">
                    <a:schemeClr val="accent2"/>
                  </a:gs>
                  <a:gs pos="100000">
                    <a:schemeClr val="accent3"/>
                  </a:gs>
                </a:gsLst>
                <a:lin ang="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941958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xmlns="" id="{358B6C62-CDD6-4E2C-8BC8-699230D393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999" y="2657476"/>
            <a:ext cx="4416225" cy="3421862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Collaboratively administrate empowered markets </a:t>
            </a:r>
          </a:p>
          <a:p>
            <a:pPr marL="0" indent="0">
              <a:buNone/>
            </a:pPr>
            <a:r>
              <a:rPr lang="en-US" dirty="0"/>
              <a:t>Pellentesque habitant morbi tristique senectus et netus et malesuada fames ac turpis egestas. Proin pharetra nonummy pede. Mauris et orci</a:t>
            </a:r>
          </a:p>
        </p:txBody>
      </p:sp>
      <p:pic>
        <p:nvPicPr>
          <p:cNvPr id="11" name="Picture Placeholder 7" descr="A woman walking down the road talking on her phone">
            <a:extLst>
              <a:ext uri="{FF2B5EF4-FFF2-40B4-BE49-F238E27FC236}">
                <a16:creationId xmlns:a16="http://schemas.microsoft.com/office/drawing/2014/main" xmlns="" id="{7FB89A62-CAB5-4BD1-B89F-0A0F3809BA8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53050" y="0"/>
            <a:ext cx="6406950" cy="4400548"/>
          </a:xfrm>
          <a:prstGeom prst="rect">
            <a:avLst/>
          </a:prstGeom>
          <a:solidFill>
            <a:schemeClr val="tx1">
              <a:alpha val="7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xmlns="" id="{A03D6D45-09FB-4A71-8BA9-C71413D258DB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5658103" y="4400547"/>
            <a:ext cx="5749483" cy="923929"/>
          </a:xfrm>
        </p:spPr>
        <p:txBody>
          <a:bodyPr/>
          <a:lstStyle/>
          <a:p>
            <a:r>
              <a:rPr lang="en-US" dirty="0"/>
              <a:t>Physiotherapy </a:t>
            </a:r>
            <a:r>
              <a:rPr lang="en-US" dirty="0" smtClean="0"/>
              <a:t>Course</a:t>
            </a:r>
            <a:endParaRPr lang="en-US" dirty="0"/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xmlns="" id="{68893E2F-227D-4472-B59F-3DEBF46C0ED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 bwMode="ltGray">
          <a:xfrm>
            <a:off x="5657669" y="5491163"/>
            <a:ext cx="5750421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CAA3871B-5A80-4D63-B9BD-FFAB1FF706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 bwMode="gray">
          <a:xfrm>
            <a:off x="5658442" y="5657850"/>
            <a:ext cx="5749144" cy="1119943"/>
          </a:xfrm>
        </p:spPr>
        <p:txBody>
          <a:bodyPr/>
          <a:lstStyle/>
          <a:p>
            <a:pPr algn="ctr"/>
            <a:r>
              <a:rPr lang="en-US" sz="2400" dirty="0" smtClean="0"/>
              <a:t>Admission open for paramedical courses 37 </a:t>
            </a:r>
            <a:r>
              <a:rPr lang="en-US" sz="2400" dirty="0" err="1" smtClean="0"/>
              <a:t>Garia</a:t>
            </a:r>
            <a:r>
              <a:rPr lang="en-US" sz="2400" dirty="0" smtClean="0"/>
              <a:t> Station Road. </a:t>
            </a:r>
            <a:r>
              <a:rPr lang="en-US" sz="2400" dirty="0" err="1" smtClean="0"/>
              <a:t>Garia</a:t>
            </a:r>
            <a:r>
              <a:rPr lang="en-US" sz="2400" dirty="0" smtClean="0"/>
              <a:t>, Kolkata-84</a:t>
            </a:r>
            <a:r>
              <a:rPr lang="en-US" sz="2400" dirty="0"/>
              <a:t> </a:t>
            </a:r>
            <a:r>
              <a:rPr lang="en-US" sz="2400" dirty="0" smtClean="0"/>
              <a:t>www.health-iq.in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AAEF3E39-2332-4C12-9142-1DB674D9F85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2050" name="Picture 2" descr="LiveRight Ayurved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" y="-2"/>
            <a:ext cx="12202489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5170152F-4BDD-EA4D-B3D1-E9A87974CFC0}"/>
              </a:ext>
            </a:extLst>
          </p:cNvPr>
          <p:cNvSpPr txBox="1"/>
          <p:nvPr/>
        </p:nvSpPr>
        <p:spPr bwMode="gray">
          <a:xfrm>
            <a:off x="94796" y="550772"/>
            <a:ext cx="5562873" cy="1421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4800" b="1" dirty="0" smtClean="0"/>
              <a:t>Boost Immunity Ayurveda</a:t>
            </a:r>
            <a:r>
              <a:rPr lang="en-US" sz="4800" b="1" dirty="0"/>
              <a:t> </a:t>
            </a:r>
            <a:endParaRPr lang="en-US" sz="2000" b="1" noProof="1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158556" y="2509059"/>
            <a:ext cx="5872134" cy="518398"/>
          </a:xfrm>
          <a:prstGeom prst="roundRect">
            <a:avLst>
              <a:gd name="adj" fmla="val 29830"/>
            </a:avLst>
          </a:prstGeom>
          <a:gradFill flip="none" rotWithShape="1">
            <a:gsLst>
              <a:gs pos="0">
                <a:schemeClr val="accent5">
                  <a:alpha val="17000"/>
                </a:schemeClr>
              </a:gs>
              <a:gs pos="67000">
                <a:schemeClr val="accent5">
                  <a:lumMod val="97000"/>
                  <a:lumOff val="3000"/>
                </a:schemeClr>
              </a:gs>
              <a:gs pos="98000">
                <a:schemeClr val="accent5">
                  <a:lumMod val="60000"/>
                  <a:lumOff val="40000"/>
                </a:schemeClr>
              </a:gs>
            </a:gsLst>
            <a:lin ang="5400000" scaled="1"/>
            <a:tileRect/>
          </a:gra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sz="2200" dirty="0">
                <a:solidFill>
                  <a:srgbClr val="222222"/>
                </a:solidFill>
                <a:latin typeface="proxima-regular1"/>
              </a:rPr>
              <a:t>1 tablespoon full of </a:t>
            </a:r>
            <a:r>
              <a:rPr lang="en-US" sz="2200" dirty="0" err="1">
                <a:solidFill>
                  <a:srgbClr val="222222"/>
                </a:solidFill>
                <a:latin typeface="proxima-regular1"/>
              </a:rPr>
              <a:t>Chyavanprash</a:t>
            </a:r>
            <a:r>
              <a:rPr lang="en-US" sz="2200" dirty="0">
                <a:solidFill>
                  <a:srgbClr val="222222"/>
                </a:solidFill>
                <a:latin typeface="proxima-regular1"/>
              </a:rPr>
              <a:t> every </a:t>
            </a:r>
            <a:r>
              <a:rPr lang="en-US" sz="2200" dirty="0" smtClean="0">
                <a:solidFill>
                  <a:srgbClr val="222222"/>
                </a:solidFill>
                <a:latin typeface="proxima-regular1"/>
              </a:rPr>
              <a:t>day.</a:t>
            </a:r>
            <a:endParaRPr lang="en-US" sz="2200" dirty="0"/>
          </a:p>
        </p:txBody>
      </p:sp>
      <p:sp>
        <p:nvSpPr>
          <p:cNvPr id="5" name="Rounded Rectangle 4"/>
          <p:cNvSpPr/>
          <p:nvPr/>
        </p:nvSpPr>
        <p:spPr>
          <a:xfrm>
            <a:off x="172003" y="3303757"/>
            <a:ext cx="6632208" cy="1236583"/>
          </a:xfrm>
          <a:prstGeom prst="roundRect">
            <a:avLst>
              <a:gd name="adj" fmla="val 18692"/>
            </a:avLst>
          </a:prstGeom>
          <a:gradFill flip="none" rotWithShape="1">
            <a:gsLst>
              <a:gs pos="0">
                <a:schemeClr val="accent5">
                  <a:alpha val="42000"/>
                </a:schemeClr>
              </a:gs>
              <a:gs pos="40000">
                <a:schemeClr val="accent5">
                  <a:lumMod val="97000"/>
                  <a:lumOff val="3000"/>
                </a:schemeClr>
              </a:gs>
              <a:gs pos="67000">
                <a:schemeClr val="accent5">
                  <a:lumMod val="60000"/>
                  <a:lumOff val="40000"/>
                </a:schemeClr>
              </a:gs>
            </a:gsLst>
            <a:lin ang="5400000" scaled="1"/>
            <a:tileRect/>
          </a:gra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200" dirty="0">
                <a:solidFill>
                  <a:schemeClr val="tx1"/>
                </a:solidFill>
                <a:latin typeface="proxima-regular1"/>
              </a:rPr>
              <a:t>An herbal concoction of </a:t>
            </a:r>
            <a:r>
              <a:rPr lang="en-US" sz="2200" dirty="0" err="1">
                <a:solidFill>
                  <a:schemeClr val="tx1"/>
                </a:solidFill>
                <a:latin typeface="proxima-regular1"/>
              </a:rPr>
              <a:t>Tulsi</a:t>
            </a:r>
            <a:r>
              <a:rPr lang="en-US" sz="2200" dirty="0">
                <a:solidFill>
                  <a:schemeClr val="tx1"/>
                </a:solidFill>
                <a:latin typeface="proxima-regular1"/>
              </a:rPr>
              <a:t>, </a:t>
            </a:r>
            <a:r>
              <a:rPr lang="en-US" sz="2200" dirty="0" err="1">
                <a:solidFill>
                  <a:schemeClr val="tx1"/>
                </a:solidFill>
                <a:latin typeface="proxima-regular1"/>
              </a:rPr>
              <a:t>Dalchini</a:t>
            </a:r>
            <a:r>
              <a:rPr lang="en-US" sz="2200" dirty="0">
                <a:solidFill>
                  <a:schemeClr val="tx1"/>
                </a:solidFill>
                <a:latin typeface="proxima-regular1"/>
              </a:rPr>
              <a:t>, </a:t>
            </a:r>
            <a:r>
              <a:rPr lang="en-US" sz="2200" dirty="0" err="1">
                <a:solidFill>
                  <a:schemeClr val="tx1"/>
                </a:solidFill>
                <a:latin typeface="proxima-regular1"/>
              </a:rPr>
              <a:t>Kalimirch</a:t>
            </a:r>
            <a:r>
              <a:rPr lang="en-US" sz="2200" dirty="0">
                <a:solidFill>
                  <a:schemeClr val="tx1"/>
                </a:solidFill>
                <a:latin typeface="proxima-regular1"/>
              </a:rPr>
              <a:t>, </a:t>
            </a:r>
            <a:r>
              <a:rPr lang="en-US" sz="2200" dirty="0" smtClean="0">
                <a:solidFill>
                  <a:schemeClr val="tx1"/>
                </a:solidFill>
                <a:latin typeface="proxima-regular1"/>
              </a:rPr>
              <a:t>Dry </a:t>
            </a:r>
            <a:r>
              <a:rPr lang="en-US" sz="2200" dirty="0">
                <a:solidFill>
                  <a:schemeClr val="tx1"/>
                </a:solidFill>
                <a:latin typeface="proxima-regular1"/>
              </a:rPr>
              <a:t>Ginger can be taken once or twice a day as the ultimate immunity booster at times like these.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144072" y="4794023"/>
            <a:ext cx="7601435" cy="851654"/>
          </a:xfrm>
          <a:prstGeom prst="roundRect">
            <a:avLst>
              <a:gd name="adj" fmla="val 29830"/>
            </a:avLst>
          </a:prstGeom>
          <a:gradFill>
            <a:gsLst>
              <a:gs pos="0">
                <a:schemeClr val="accent5">
                  <a:alpha val="60000"/>
                </a:schemeClr>
              </a:gs>
              <a:gs pos="63000">
                <a:schemeClr val="accent5">
                  <a:lumMod val="97000"/>
                  <a:lumOff val="3000"/>
                </a:schemeClr>
              </a:gs>
              <a:gs pos="85000">
                <a:schemeClr val="accent5">
                  <a:lumMod val="60000"/>
                  <a:lumOff val="40000"/>
                </a:schemeClr>
              </a:gs>
            </a:gsLst>
            <a:lin ang="5400000" scaled="1"/>
          </a:gradFill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222222"/>
                </a:solidFill>
                <a:latin typeface="proxima-regular1"/>
              </a:rPr>
              <a:t>Half a teaspoon of </a:t>
            </a:r>
            <a:r>
              <a:rPr lang="en-US" sz="2000" dirty="0" err="1">
                <a:solidFill>
                  <a:srgbClr val="222222"/>
                </a:solidFill>
                <a:latin typeface="proxima-regular1"/>
              </a:rPr>
              <a:t>Haldi</a:t>
            </a:r>
            <a:r>
              <a:rPr lang="en-US" sz="2000" dirty="0">
                <a:solidFill>
                  <a:srgbClr val="222222"/>
                </a:solidFill>
                <a:latin typeface="proxima-regular1"/>
              </a:rPr>
              <a:t> in a glass of warm </a:t>
            </a:r>
            <a:r>
              <a:rPr lang="en-US" sz="2000" dirty="0" smtClean="0">
                <a:solidFill>
                  <a:srgbClr val="222222"/>
                </a:solidFill>
                <a:latin typeface="proxima-regular1"/>
              </a:rPr>
              <a:t>milk </a:t>
            </a:r>
            <a:r>
              <a:rPr lang="en-US" sz="2000" dirty="0"/>
              <a:t>has been used since ages</a:t>
            </a:r>
            <a:r>
              <a:rPr lang="en-US" sz="2000" dirty="0">
                <a:solidFill>
                  <a:srgbClr val="222222"/>
                </a:solidFill>
                <a:latin typeface="proxima-regular1"/>
              </a:rPr>
              <a:t> </a:t>
            </a:r>
            <a:endParaRPr lang="en-US" sz="2000" dirty="0"/>
          </a:p>
        </p:txBody>
      </p:sp>
      <p:sp>
        <p:nvSpPr>
          <p:cNvPr id="7" name="Rounded Rectangle 6"/>
          <p:cNvSpPr/>
          <p:nvPr/>
        </p:nvSpPr>
        <p:spPr>
          <a:xfrm>
            <a:off x="144071" y="5805849"/>
            <a:ext cx="8098975" cy="844808"/>
          </a:xfrm>
          <a:prstGeom prst="roundRect">
            <a:avLst>
              <a:gd name="adj" fmla="val 27950"/>
            </a:avLst>
          </a:prstGeom>
          <a:gradFill>
            <a:gsLst>
              <a:gs pos="0">
                <a:schemeClr val="accent5">
                  <a:alpha val="34000"/>
                </a:schemeClr>
              </a:gs>
              <a:gs pos="74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5400000" scaled="1"/>
          </a:gradFill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222222"/>
                </a:solidFill>
                <a:latin typeface="proxima-regular1"/>
              </a:rPr>
              <a:t>Apply sesame oil, coconut oil or ghee in both your nostrils in the morning and evening</a:t>
            </a:r>
            <a:endParaRPr lang="en-US" sz="2000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2272" y="268106"/>
            <a:ext cx="1725578" cy="565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863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xmlns="" id="{358B6C62-CDD6-4E2C-8BC8-699230D393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999" y="2657476"/>
            <a:ext cx="4416225" cy="3421862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Collaboratively administrate empowered markets </a:t>
            </a:r>
          </a:p>
          <a:p>
            <a:pPr marL="0" indent="0">
              <a:buNone/>
            </a:pPr>
            <a:r>
              <a:rPr lang="en-US" dirty="0"/>
              <a:t>Pellentesque habitant morbi tristique senectus et netus et malesuada fames ac turpis egestas. Proin pharetra nonummy pede. Mauris et orci</a:t>
            </a:r>
          </a:p>
        </p:txBody>
      </p:sp>
      <p:pic>
        <p:nvPicPr>
          <p:cNvPr id="11" name="Picture Placeholder 7" descr="A woman walking down the road talking on her phone">
            <a:extLst>
              <a:ext uri="{FF2B5EF4-FFF2-40B4-BE49-F238E27FC236}">
                <a16:creationId xmlns:a16="http://schemas.microsoft.com/office/drawing/2014/main" xmlns="" id="{7FB89A62-CAB5-4BD1-B89F-0A0F3809BA8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53050" y="0"/>
            <a:ext cx="6406950" cy="4400548"/>
          </a:xfrm>
          <a:prstGeom prst="rect">
            <a:avLst/>
          </a:prstGeom>
          <a:solidFill>
            <a:schemeClr val="tx1">
              <a:alpha val="7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xmlns="" id="{A03D6D45-09FB-4A71-8BA9-C71413D258DB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5658103" y="4400547"/>
            <a:ext cx="5749483" cy="923929"/>
          </a:xfrm>
        </p:spPr>
        <p:txBody>
          <a:bodyPr/>
          <a:lstStyle/>
          <a:p>
            <a:r>
              <a:rPr lang="en-US" dirty="0"/>
              <a:t>Physiotherapy </a:t>
            </a:r>
            <a:r>
              <a:rPr lang="en-US" dirty="0" smtClean="0"/>
              <a:t>Course</a:t>
            </a:r>
            <a:endParaRPr lang="en-US" dirty="0"/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xmlns="" id="{68893E2F-227D-4472-B59F-3DEBF46C0ED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 bwMode="ltGray">
          <a:xfrm>
            <a:off x="5657669" y="5491163"/>
            <a:ext cx="5750421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CAA3871B-5A80-4D63-B9BD-FFAB1FF706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 bwMode="gray">
          <a:xfrm>
            <a:off x="5658442" y="5657850"/>
            <a:ext cx="5749144" cy="1119943"/>
          </a:xfrm>
        </p:spPr>
        <p:txBody>
          <a:bodyPr/>
          <a:lstStyle/>
          <a:p>
            <a:pPr algn="ctr"/>
            <a:r>
              <a:rPr lang="en-US" sz="2400" dirty="0" smtClean="0"/>
              <a:t>Admission open for paramedical courses 37 </a:t>
            </a:r>
            <a:r>
              <a:rPr lang="en-US" sz="2400" dirty="0" err="1" smtClean="0"/>
              <a:t>Garia</a:t>
            </a:r>
            <a:r>
              <a:rPr lang="en-US" sz="2400" dirty="0" smtClean="0"/>
              <a:t> Station Road. </a:t>
            </a:r>
            <a:r>
              <a:rPr lang="en-US" sz="2400" dirty="0" err="1" smtClean="0"/>
              <a:t>Garia</a:t>
            </a:r>
            <a:r>
              <a:rPr lang="en-US" sz="2400" dirty="0" smtClean="0"/>
              <a:t>, Kolkata-84</a:t>
            </a:r>
            <a:r>
              <a:rPr lang="en-US" sz="2400" dirty="0"/>
              <a:t> </a:t>
            </a:r>
            <a:r>
              <a:rPr lang="en-US" sz="2400" dirty="0" smtClean="0"/>
              <a:t>www.health-iq.in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AAEF3E39-2332-4C12-9142-1DB674D9F85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2050" name="Picture 2" descr="LiveRight Ayurved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" y="-2"/>
            <a:ext cx="12202489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5170152F-4BDD-EA4D-B3D1-E9A87974CFC0}"/>
              </a:ext>
            </a:extLst>
          </p:cNvPr>
          <p:cNvSpPr txBox="1"/>
          <p:nvPr/>
        </p:nvSpPr>
        <p:spPr bwMode="gray">
          <a:xfrm>
            <a:off x="94796" y="550772"/>
            <a:ext cx="5562873" cy="1421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4800" b="1" dirty="0" smtClean="0"/>
              <a:t>Boost Immunity Ayurveda</a:t>
            </a:r>
            <a:r>
              <a:rPr lang="en-US" sz="4800" b="1" dirty="0"/>
              <a:t> </a:t>
            </a:r>
            <a:endParaRPr lang="en-US" sz="2000" b="1" noProof="1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158556" y="2509059"/>
            <a:ext cx="5872134" cy="518398"/>
          </a:xfrm>
          <a:prstGeom prst="roundRect">
            <a:avLst>
              <a:gd name="adj" fmla="val 29830"/>
            </a:avLst>
          </a:prstGeom>
          <a:gradFill flip="none" rotWithShape="1">
            <a:gsLst>
              <a:gs pos="0">
                <a:schemeClr val="accent5">
                  <a:alpha val="17000"/>
                </a:schemeClr>
              </a:gs>
              <a:gs pos="67000">
                <a:schemeClr val="accent5">
                  <a:lumMod val="97000"/>
                  <a:lumOff val="3000"/>
                </a:schemeClr>
              </a:gs>
              <a:gs pos="98000">
                <a:schemeClr val="accent5">
                  <a:lumMod val="60000"/>
                  <a:lumOff val="40000"/>
                </a:schemeClr>
              </a:gs>
            </a:gsLst>
            <a:lin ang="5400000" scaled="1"/>
            <a:tileRect/>
          </a:gra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sz="2200" dirty="0">
                <a:solidFill>
                  <a:srgbClr val="222222"/>
                </a:solidFill>
                <a:latin typeface="proxima-regular1"/>
              </a:rPr>
              <a:t>1 tablespoon full of </a:t>
            </a:r>
            <a:r>
              <a:rPr lang="en-US" sz="2200" dirty="0" err="1">
                <a:solidFill>
                  <a:srgbClr val="222222"/>
                </a:solidFill>
                <a:latin typeface="proxima-regular1"/>
              </a:rPr>
              <a:t>Chyavanprash</a:t>
            </a:r>
            <a:r>
              <a:rPr lang="en-US" sz="2200" dirty="0">
                <a:solidFill>
                  <a:srgbClr val="222222"/>
                </a:solidFill>
                <a:latin typeface="proxima-regular1"/>
              </a:rPr>
              <a:t> every </a:t>
            </a:r>
            <a:r>
              <a:rPr lang="en-US" sz="2200" dirty="0" smtClean="0">
                <a:solidFill>
                  <a:srgbClr val="222222"/>
                </a:solidFill>
                <a:latin typeface="proxima-regular1"/>
              </a:rPr>
              <a:t>day.</a:t>
            </a:r>
            <a:endParaRPr lang="en-US" sz="2200" dirty="0"/>
          </a:p>
        </p:txBody>
      </p:sp>
      <p:sp>
        <p:nvSpPr>
          <p:cNvPr id="5" name="Rounded Rectangle 4"/>
          <p:cNvSpPr/>
          <p:nvPr/>
        </p:nvSpPr>
        <p:spPr>
          <a:xfrm>
            <a:off x="172003" y="3303757"/>
            <a:ext cx="6632208" cy="1236583"/>
          </a:xfrm>
          <a:prstGeom prst="roundRect">
            <a:avLst>
              <a:gd name="adj" fmla="val 18692"/>
            </a:avLst>
          </a:prstGeom>
          <a:gradFill flip="none" rotWithShape="1">
            <a:gsLst>
              <a:gs pos="0">
                <a:schemeClr val="accent5">
                  <a:alpha val="42000"/>
                </a:schemeClr>
              </a:gs>
              <a:gs pos="40000">
                <a:schemeClr val="accent5">
                  <a:lumMod val="97000"/>
                  <a:lumOff val="3000"/>
                </a:schemeClr>
              </a:gs>
              <a:gs pos="67000">
                <a:schemeClr val="accent5">
                  <a:lumMod val="60000"/>
                  <a:lumOff val="40000"/>
                </a:schemeClr>
              </a:gs>
            </a:gsLst>
            <a:lin ang="5400000" scaled="1"/>
            <a:tileRect/>
          </a:gra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200" dirty="0">
                <a:solidFill>
                  <a:schemeClr val="tx1"/>
                </a:solidFill>
                <a:latin typeface="proxima-regular1"/>
              </a:rPr>
              <a:t>An herbal concoction of </a:t>
            </a:r>
            <a:r>
              <a:rPr lang="en-US" sz="2200" dirty="0" err="1">
                <a:solidFill>
                  <a:schemeClr val="tx1"/>
                </a:solidFill>
                <a:latin typeface="proxima-regular1"/>
              </a:rPr>
              <a:t>Tulsi</a:t>
            </a:r>
            <a:r>
              <a:rPr lang="en-US" sz="2200" dirty="0">
                <a:solidFill>
                  <a:schemeClr val="tx1"/>
                </a:solidFill>
                <a:latin typeface="proxima-regular1"/>
              </a:rPr>
              <a:t>, </a:t>
            </a:r>
            <a:r>
              <a:rPr lang="en-US" sz="2200" dirty="0" err="1">
                <a:solidFill>
                  <a:schemeClr val="tx1"/>
                </a:solidFill>
                <a:latin typeface="proxima-regular1"/>
              </a:rPr>
              <a:t>Dalchini</a:t>
            </a:r>
            <a:r>
              <a:rPr lang="en-US" sz="2200" dirty="0">
                <a:solidFill>
                  <a:schemeClr val="tx1"/>
                </a:solidFill>
                <a:latin typeface="proxima-regular1"/>
              </a:rPr>
              <a:t>, </a:t>
            </a:r>
            <a:r>
              <a:rPr lang="en-US" sz="2200" dirty="0" err="1">
                <a:solidFill>
                  <a:schemeClr val="tx1"/>
                </a:solidFill>
                <a:latin typeface="proxima-regular1"/>
              </a:rPr>
              <a:t>Kalimirch</a:t>
            </a:r>
            <a:r>
              <a:rPr lang="en-US" sz="2200" dirty="0">
                <a:solidFill>
                  <a:schemeClr val="tx1"/>
                </a:solidFill>
                <a:latin typeface="proxima-regular1"/>
              </a:rPr>
              <a:t>, </a:t>
            </a:r>
            <a:r>
              <a:rPr lang="en-US" sz="2200" dirty="0" smtClean="0">
                <a:solidFill>
                  <a:schemeClr val="tx1"/>
                </a:solidFill>
                <a:latin typeface="proxima-regular1"/>
              </a:rPr>
              <a:t>Dry </a:t>
            </a:r>
            <a:r>
              <a:rPr lang="en-US" sz="2200" dirty="0">
                <a:solidFill>
                  <a:schemeClr val="tx1"/>
                </a:solidFill>
                <a:latin typeface="proxima-regular1"/>
              </a:rPr>
              <a:t>Ginger can be taken once or twice a day as the ultimate immunity booster at times like these.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144072" y="4794023"/>
            <a:ext cx="7601435" cy="851654"/>
          </a:xfrm>
          <a:prstGeom prst="roundRect">
            <a:avLst>
              <a:gd name="adj" fmla="val 29830"/>
            </a:avLst>
          </a:prstGeom>
          <a:gradFill>
            <a:gsLst>
              <a:gs pos="0">
                <a:schemeClr val="accent5">
                  <a:alpha val="60000"/>
                </a:schemeClr>
              </a:gs>
              <a:gs pos="63000">
                <a:schemeClr val="accent5">
                  <a:lumMod val="97000"/>
                  <a:lumOff val="3000"/>
                </a:schemeClr>
              </a:gs>
              <a:gs pos="85000">
                <a:schemeClr val="accent5">
                  <a:lumMod val="60000"/>
                  <a:lumOff val="40000"/>
                </a:schemeClr>
              </a:gs>
            </a:gsLst>
            <a:lin ang="5400000" scaled="1"/>
          </a:gradFill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222222"/>
                </a:solidFill>
                <a:latin typeface="proxima-regular1"/>
              </a:rPr>
              <a:t>Half a teaspoon of </a:t>
            </a:r>
            <a:r>
              <a:rPr lang="en-US" sz="2000" dirty="0" err="1">
                <a:solidFill>
                  <a:srgbClr val="222222"/>
                </a:solidFill>
                <a:latin typeface="proxima-regular1"/>
              </a:rPr>
              <a:t>Haldi</a:t>
            </a:r>
            <a:r>
              <a:rPr lang="en-US" sz="2000" dirty="0">
                <a:solidFill>
                  <a:srgbClr val="222222"/>
                </a:solidFill>
                <a:latin typeface="proxima-regular1"/>
              </a:rPr>
              <a:t> in a glass of warm </a:t>
            </a:r>
            <a:r>
              <a:rPr lang="en-US" sz="2000" dirty="0" smtClean="0">
                <a:solidFill>
                  <a:srgbClr val="222222"/>
                </a:solidFill>
                <a:latin typeface="proxima-regular1"/>
              </a:rPr>
              <a:t>milk </a:t>
            </a:r>
            <a:r>
              <a:rPr lang="en-US" sz="2000" dirty="0"/>
              <a:t>has been used since ages</a:t>
            </a:r>
            <a:r>
              <a:rPr lang="en-US" sz="2000" dirty="0">
                <a:solidFill>
                  <a:srgbClr val="222222"/>
                </a:solidFill>
                <a:latin typeface="proxima-regular1"/>
              </a:rPr>
              <a:t> </a:t>
            </a:r>
            <a:endParaRPr lang="en-US" sz="2000" dirty="0"/>
          </a:p>
        </p:txBody>
      </p:sp>
      <p:sp>
        <p:nvSpPr>
          <p:cNvPr id="7" name="Rounded Rectangle 6"/>
          <p:cNvSpPr/>
          <p:nvPr/>
        </p:nvSpPr>
        <p:spPr>
          <a:xfrm>
            <a:off x="144071" y="5805849"/>
            <a:ext cx="8098975" cy="844808"/>
          </a:xfrm>
          <a:prstGeom prst="roundRect">
            <a:avLst>
              <a:gd name="adj" fmla="val 27950"/>
            </a:avLst>
          </a:prstGeom>
          <a:gradFill>
            <a:gsLst>
              <a:gs pos="0">
                <a:schemeClr val="accent5">
                  <a:alpha val="34000"/>
                </a:schemeClr>
              </a:gs>
              <a:gs pos="74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5400000" scaled="1"/>
          </a:gradFill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222222"/>
                </a:solidFill>
                <a:latin typeface="proxima-regular1"/>
              </a:rPr>
              <a:t>Apply sesame oil, coconut oil or ghee in both your nostrils in the morning and evening</a:t>
            </a:r>
            <a:endParaRPr lang="en-US" sz="2000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0133" y="295836"/>
            <a:ext cx="1156347" cy="842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781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xmlns="" id="{358B6C62-CDD6-4E2C-8BC8-699230D393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999" y="2657476"/>
            <a:ext cx="4416225" cy="3421862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Collaboratively administrate empowered markets </a:t>
            </a:r>
          </a:p>
          <a:p>
            <a:pPr marL="0" indent="0">
              <a:buNone/>
            </a:pPr>
            <a:r>
              <a:rPr lang="en-US" dirty="0"/>
              <a:t>Pellentesque habitant morbi tristique senectus et netus et malesuada fames ac turpis egestas. Proin pharetra nonummy pede. Mauris et orci</a:t>
            </a:r>
          </a:p>
        </p:txBody>
      </p:sp>
      <p:pic>
        <p:nvPicPr>
          <p:cNvPr id="11" name="Picture Placeholder 7" descr="A woman walking down the road talking on her phone">
            <a:extLst>
              <a:ext uri="{FF2B5EF4-FFF2-40B4-BE49-F238E27FC236}">
                <a16:creationId xmlns:a16="http://schemas.microsoft.com/office/drawing/2014/main" xmlns="" id="{7FB89A62-CAB5-4BD1-B89F-0A0F3809BA8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53050" y="0"/>
            <a:ext cx="6406950" cy="4400548"/>
          </a:xfrm>
          <a:prstGeom prst="rect">
            <a:avLst/>
          </a:prstGeom>
          <a:solidFill>
            <a:schemeClr val="tx1">
              <a:alpha val="7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xmlns="" id="{A03D6D45-09FB-4A71-8BA9-C71413D258DB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5658103" y="4400547"/>
            <a:ext cx="5749483" cy="923929"/>
          </a:xfrm>
        </p:spPr>
        <p:txBody>
          <a:bodyPr/>
          <a:lstStyle/>
          <a:p>
            <a:r>
              <a:rPr lang="en-US" dirty="0"/>
              <a:t>Physiotherapy </a:t>
            </a:r>
            <a:r>
              <a:rPr lang="en-US" dirty="0" smtClean="0"/>
              <a:t>Course</a:t>
            </a:r>
            <a:endParaRPr lang="en-US" dirty="0"/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xmlns="" id="{68893E2F-227D-4472-B59F-3DEBF46C0ED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 bwMode="ltGray">
          <a:xfrm>
            <a:off x="5657669" y="5491163"/>
            <a:ext cx="5750421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CAA3871B-5A80-4D63-B9BD-FFAB1FF706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 bwMode="gray">
          <a:xfrm>
            <a:off x="5658442" y="5657850"/>
            <a:ext cx="5749144" cy="1119943"/>
          </a:xfrm>
        </p:spPr>
        <p:txBody>
          <a:bodyPr/>
          <a:lstStyle/>
          <a:p>
            <a:pPr algn="ctr"/>
            <a:r>
              <a:rPr lang="en-US" sz="2400" dirty="0" smtClean="0"/>
              <a:t>Admission open for paramedical courses 37 </a:t>
            </a:r>
            <a:r>
              <a:rPr lang="en-US" sz="2400" dirty="0" err="1" smtClean="0"/>
              <a:t>Garia</a:t>
            </a:r>
            <a:r>
              <a:rPr lang="en-US" sz="2400" dirty="0" smtClean="0"/>
              <a:t> Station Road. </a:t>
            </a:r>
            <a:r>
              <a:rPr lang="en-US" sz="2400" dirty="0" err="1" smtClean="0"/>
              <a:t>Garia</a:t>
            </a:r>
            <a:r>
              <a:rPr lang="en-US" sz="2400" dirty="0" smtClean="0"/>
              <a:t>, Kolkata-84</a:t>
            </a:r>
            <a:r>
              <a:rPr lang="en-US" sz="2400" dirty="0"/>
              <a:t> </a:t>
            </a:r>
            <a:r>
              <a:rPr lang="en-US" sz="2400" dirty="0" smtClean="0"/>
              <a:t>www.health-iq.in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AAEF3E39-2332-4C12-9142-1DB674D9F85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0665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5">
                <a:lumMod val="0"/>
                <a:lumOff val="100000"/>
              </a:schemeClr>
            </a:gs>
            <a:gs pos="35000">
              <a:schemeClr val="accent5">
                <a:lumMod val="0"/>
                <a:lumOff val="100000"/>
              </a:schemeClr>
            </a:gs>
            <a:gs pos="100000">
              <a:schemeClr val="accent5">
                <a:lumMod val="100000"/>
              </a:schemeClr>
            </a:gs>
          </a:gsLst>
          <a:lin ang="108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9A428ED-E8E6-4EBE-8C7C-8E6E2E5012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6364" y="432000"/>
            <a:ext cx="5895635" cy="432000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Stay Fit While At Home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7" name="Picture Placeholder 16">
            <a:extLst>
              <a:ext uri="{FF2B5EF4-FFF2-40B4-BE49-F238E27FC236}">
                <a16:creationId xmlns:a16="http://schemas.microsoft.com/office/drawing/2014/main" xmlns="" id="{6449BBFB-CA06-403B-A774-11459956BDA0}"/>
              </a:ext>
            </a:extLst>
          </p:cNvPr>
          <p:cNvPicPr>
            <a:picLocks noGrp="1" noChangeAspect="1"/>
          </p:cNvPicPr>
          <p:nvPr>
            <p:ph type="pic" sz="quarter" idx="4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143" y="593393"/>
            <a:ext cx="2488929" cy="2491362"/>
          </a:xfrm>
        </p:spPr>
      </p:pic>
      <p:pic>
        <p:nvPicPr>
          <p:cNvPr id="39" name="Picture Placeholder 38">
            <a:extLst>
              <a:ext uri="{FF2B5EF4-FFF2-40B4-BE49-F238E27FC236}">
                <a16:creationId xmlns:a16="http://schemas.microsoft.com/office/drawing/2014/main" xmlns="" id="{0DDAC36A-574D-4761-9BCF-874D3C265750}"/>
              </a:ext>
            </a:extLst>
          </p:cNvPr>
          <p:cNvPicPr>
            <a:picLocks noGrp="1" noChangeAspect="1"/>
          </p:cNvPicPr>
          <p:nvPr>
            <p:ph type="pic" sz="quarter" idx="42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22" r="19220"/>
          <a:stretch/>
        </p:blipFill>
        <p:spPr>
          <a:xfrm>
            <a:off x="3113593" y="589080"/>
            <a:ext cx="2547620" cy="2495675"/>
          </a:xfrm>
        </p:spPr>
      </p:pic>
      <p:pic>
        <p:nvPicPr>
          <p:cNvPr id="28" name="Picture Placeholder 42">
            <a:extLst>
              <a:ext uri="{FF2B5EF4-FFF2-40B4-BE49-F238E27FC236}">
                <a16:creationId xmlns:a16="http://schemas.microsoft.com/office/drawing/2014/main" xmlns="" id="{3A7E12C8-81B9-4B69-8557-9B66C1AD12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37" y="3449884"/>
            <a:ext cx="5501376" cy="3038359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 w="95250" cap="sq" cmpd="sng" algn="ctr">
            <a:solidFill>
              <a:schemeClr val="bg1">
                <a:lumMod val="95000"/>
              </a:schemeClr>
            </a:solidFill>
            <a:prstDash val="solid"/>
            <a:miter lim="800000"/>
          </a:ln>
          <a:effectLst/>
        </p:spPr>
      </p:pic>
      <p:sp>
        <p:nvSpPr>
          <p:cNvPr id="41" name="Title 1">
            <a:extLst>
              <a:ext uri="{FF2B5EF4-FFF2-40B4-BE49-F238E27FC236}">
                <a16:creationId xmlns:a16="http://schemas.microsoft.com/office/drawing/2014/main" xmlns="" id="{C9A428ED-E8E6-4EBE-8C7C-8E6E2E5012C8}"/>
              </a:ext>
            </a:extLst>
          </p:cNvPr>
          <p:cNvSpPr txBox="1">
            <a:spLocks/>
          </p:cNvSpPr>
          <p:nvPr/>
        </p:nvSpPr>
        <p:spPr>
          <a:xfrm>
            <a:off x="5876364" y="1077459"/>
            <a:ext cx="6315636" cy="432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spc="-15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600" b="1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Try these effective exercises at your home during lockdown</a:t>
            </a:r>
            <a:endParaRPr lang="en-US" sz="1600" b="1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4" name="Text Placeholder 9">
            <a:extLst>
              <a:ext uri="{FF2B5EF4-FFF2-40B4-BE49-F238E27FC236}">
                <a16:creationId xmlns:a16="http://schemas.microsoft.com/office/drawing/2014/main" xmlns="" id="{77D79B0F-EFCB-42B1-AEAE-0FE4763D445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078577" y="2360347"/>
            <a:ext cx="1800000" cy="360000"/>
          </a:xfrm>
        </p:spPr>
        <p:txBody>
          <a:bodyPr/>
          <a:lstStyle/>
          <a:p>
            <a:r>
              <a:rPr lang="en-US" b="1" dirty="0"/>
              <a:t>Jumping Jacks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xmlns="" id="{45C26E9A-3991-49A2-8D63-94C577E8A0A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7204577" y="2857547"/>
            <a:ext cx="15480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 Placeholder 10">
            <a:extLst>
              <a:ext uri="{FF2B5EF4-FFF2-40B4-BE49-F238E27FC236}">
                <a16:creationId xmlns:a16="http://schemas.microsoft.com/office/drawing/2014/main" xmlns="" id="{1D0238C6-EDC9-431C-B062-27BAF34CDE1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843253" y="2977353"/>
            <a:ext cx="2270647" cy="720000"/>
          </a:xfrm>
        </p:spPr>
        <p:txBody>
          <a:bodyPr/>
          <a:lstStyle/>
          <a:p>
            <a:r>
              <a:rPr lang="en-US" dirty="0"/>
              <a:t>spread your legs and shoulders apart as you jump with hands touching overhead.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7" name="Text Placeholder 9">
            <a:extLst>
              <a:ext uri="{FF2B5EF4-FFF2-40B4-BE49-F238E27FC236}">
                <a16:creationId xmlns:a16="http://schemas.microsoft.com/office/drawing/2014/main" xmlns="" id="{77D79B0F-EFCB-42B1-AEAE-0FE4763D445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620071" y="2350978"/>
            <a:ext cx="1800000" cy="360000"/>
          </a:xfrm>
        </p:spPr>
        <p:txBody>
          <a:bodyPr/>
          <a:lstStyle/>
          <a:p>
            <a:r>
              <a:rPr lang="en-US" b="1" dirty="0" smtClean="0"/>
              <a:t>Wall Sit</a:t>
            </a:r>
            <a:endParaRPr lang="en-US" b="1" dirty="0"/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xmlns="" id="{45C26E9A-3991-49A2-8D63-94C577E8A0A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9746071" y="2848178"/>
            <a:ext cx="15480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 Placeholder 10">
            <a:extLst>
              <a:ext uri="{FF2B5EF4-FFF2-40B4-BE49-F238E27FC236}">
                <a16:creationId xmlns:a16="http://schemas.microsoft.com/office/drawing/2014/main" xmlns="" id="{1D0238C6-EDC9-431C-B062-27BAF34CDE1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472154" y="2977353"/>
            <a:ext cx="2151928" cy="728025"/>
          </a:xfrm>
        </p:spPr>
        <p:txBody>
          <a:bodyPr/>
          <a:lstStyle/>
          <a:p>
            <a:r>
              <a:rPr lang="en-US" dirty="0"/>
              <a:t>Sit against </a:t>
            </a:r>
            <a:r>
              <a:rPr lang="en-US" dirty="0" smtClean="0"/>
              <a:t>wall </a:t>
            </a:r>
            <a:r>
              <a:rPr lang="en-US" dirty="0"/>
              <a:t>as if it’s a chair with your legs at 90 degrees.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3" name="Text Placeholder 9">
            <a:extLst>
              <a:ext uri="{FF2B5EF4-FFF2-40B4-BE49-F238E27FC236}">
                <a16:creationId xmlns:a16="http://schemas.microsoft.com/office/drawing/2014/main" xmlns="" id="{77D79B0F-EFCB-42B1-AEAE-0FE4763D445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347577" y="4286016"/>
            <a:ext cx="1800000" cy="360000"/>
          </a:xfrm>
        </p:spPr>
        <p:txBody>
          <a:bodyPr/>
          <a:lstStyle/>
          <a:p>
            <a:r>
              <a:rPr lang="en-US" b="1" dirty="0" smtClean="0"/>
              <a:t>Sit Ups</a:t>
            </a:r>
            <a:endParaRPr lang="en-US" b="1" dirty="0"/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xmlns="" id="{45C26E9A-3991-49A2-8D63-94C577E8A0A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 flipV="1">
            <a:off x="7583024" y="4646016"/>
            <a:ext cx="3443564" cy="10848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 Placeholder 10">
            <a:extLst>
              <a:ext uri="{FF2B5EF4-FFF2-40B4-BE49-F238E27FC236}">
                <a16:creationId xmlns:a16="http://schemas.microsoft.com/office/drawing/2014/main" xmlns="" id="{1D0238C6-EDC9-431C-B062-27BAF34CDE1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843252" y="4760259"/>
            <a:ext cx="4780830" cy="1048870"/>
          </a:xfrm>
        </p:spPr>
        <p:txBody>
          <a:bodyPr/>
          <a:lstStyle/>
          <a:p>
            <a:r>
              <a:rPr lang="en-US" dirty="0"/>
              <a:t>Lie on your back on the </a:t>
            </a:r>
            <a:r>
              <a:rPr lang="en-US" dirty="0" smtClean="0"/>
              <a:t>floor. Bend </a:t>
            </a:r>
            <a:r>
              <a:rPr lang="en-US" dirty="0"/>
              <a:t>your legs and place feet firmly on the ground. Get this part right to see the best </a:t>
            </a:r>
            <a:r>
              <a:rPr lang="en-US" dirty="0" smtClean="0"/>
              <a:t>results. </a:t>
            </a:r>
            <a:r>
              <a:rPr lang="en-US" dirty="0"/>
              <a:t>Cross your hands and put it behind your back. Make sure you are not pulling your neck</a:t>
            </a:r>
          </a:p>
        </p:txBody>
      </p:sp>
      <p:pic>
        <p:nvPicPr>
          <p:cNvPr id="59" name="Picture 5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7572" y="5961778"/>
            <a:ext cx="1678032" cy="549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170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5">
                <a:lumMod val="0"/>
                <a:lumOff val="100000"/>
              </a:schemeClr>
            </a:gs>
            <a:gs pos="35000">
              <a:schemeClr val="accent5">
                <a:lumMod val="0"/>
                <a:lumOff val="100000"/>
              </a:schemeClr>
            </a:gs>
            <a:gs pos="100000">
              <a:schemeClr val="accent5">
                <a:lumMod val="100000"/>
              </a:schemeClr>
            </a:gs>
          </a:gsLst>
          <a:lin ang="108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9A428ED-E8E6-4EBE-8C7C-8E6E2E5012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6364" y="432000"/>
            <a:ext cx="5895635" cy="432000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Stay Fit While At Home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7" name="Picture Placeholder 16">
            <a:extLst>
              <a:ext uri="{FF2B5EF4-FFF2-40B4-BE49-F238E27FC236}">
                <a16:creationId xmlns:a16="http://schemas.microsoft.com/office/drawing/2014/main" xmlns="" id="{6449BBFB-CA06-403B-A774-11459956BDA0}"/>
              </a:ext>
            </a:extLst>
          </p:cNvPr>
          <p:cNvPicPr>
            <a:picLocks noGrp="1" noChangeAspect="1"/>
          </p:cNvPicPr>
          <p:nvPr>
            <p:ph type="pic" sz="quarter" idx="4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143" y="593393"/>
            <a:ext cx="2488929" cy="2491362"/>
          </a:xfrm>
        </p:spPr>
      </p:pic>
      <p:pic>
        <p:nvPicPr>
          <p:cNvPr id="39" name="Picture Placeholder 38">
            <a:extLst>
              <a:ext uri="{FF2B5EF4-FFF2-40B4-BE49-F238E27FC236}">
                <a16:creationId xmlns:a16="http://schemas.microsoft.com/office/drawing/2014/main" xmlns="" id="{0DDAC36A-574D-4761-9BCF-874D3C265750}"/>
              </a:ext>
            </a:extLst>
          </p:cNvPr>
          <p:cNvPicPr>
            <a:picLocks noGrp="1" noChangeAspect="1"/>
          </p:cNvPicPr>
          <p:nvPr>
            <p:ph type="pic" sz="quarter" idx="42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22" r="19220"/>
          <a:stretch/>
        </p:blipFill>
        <p:spPr>
          <a:xfrm>
            <a:off x="3113593" y="589080"/>
            <a:ext cx="2547620" cy="2495675"/>
          </a:xfrm>
        </p:spPr>
      </p:pic>
      <p:pic>
        <p:nvPicPr>
          <p:cNvPr id="28" name="Picture Placeholder 42">
            <a:extLst>
              <a:ext uri="{FF2B5EF4-FFF2-40B4-BE49-F238E27FC236}">
                <a16:creationId xmlns:a16="http://schemas.microsoft.com/office/drawing/2014/main" xmlns="" id="{3A7E12C8-81B9-4B69-8557-9B66C1AD12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37" y="3449884"/>
            <a:ext cx="5501376" cy="3038359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 w="95250" cap="sq" cmpd="sng" algn="ctr">
            <a:solidFill>
              <a:schemeClr val="bg1">
                <a:lumMod val="95000"/>
              </a:schemeClr>
            </a:solidFill>
            <a:prstDash val="solid"/>
            <a:miter lim="800000"/>
          </a:ln>
          <a:effectLst/>
        </p:spPr>
      </p:pic>
      <p:sp>
        <p:nvSpPr>
          <p:cNvPr id="41" name="Title 1">
            <a:extLst>
              <a:ext uri="{FF2B5EF4-FFF2-40B4-BE49-F238E27FC236}">
                <a16:creationId xmlns:a16="http://schemas.microsoft.com/office/drawing/2014/main" xmlns="" id="{C9A428ED-E8E6-4EBE-8C7C-8E6E2E5012C8}"/>
              </a:ext>
            </a:extLst>
          </p:cNvPr>
          <p:cNvSpPr txBox="1">
            <a:spLocks/>
          </p:cNvSpPr>
          <p:nvPr/>
        </p:nvSpPr>
        <p:spPr>
          <a:xfrm>
            <a:off x="5876364" y="1077459"/>
            <a:ext cx="6315636" cy="432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spc="-15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600" b="1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Try these effective exercises at your home during lockdown</a:t>
            </a:r>
            <a:endParaRPr lang="en-US" sz="1600" b="1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4" name="Text Placeholder 9">
            <a:extLst>
              <a:ext uri="{FF2B5EF4-FFF2-40B4-BE49-F238E27FC236}">
                <a16:creationId xmlns:a16="http://schemas.microsoft.com/office/drawing/2014/main" xmlns="" id="{77D79B0F-EFCB-42B1-AEAE-0FE4763D445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078577" y="2360347"/>
            <a:ext cx="1800000" cy="360000"/>
          </a:xfrm>
        </p:spPr>
        <p:txBody>
          <a:bodyPr/>
          <a:lstStyle/>
          <a:p>
            <a:r>
              <a:rPr lang="en-US" b="1" dirty="0"/>
              <a:t>Jumping Jacks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xmlns="" id="{45C26E9A-3991-49A2-8D63-94C577E8A0A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7204577" y="2857547"/>
            <a:ext cx="15480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 Placeholder 10">
            <a:extLst>
              <a:ext uri="{FF2B5EF4-FFF2-40B4-BE49-F238E27FC236}">
                <a16:creationId xmlns:a16="http://schemas.microsoft.com/office/drawing/2014/main" xmlns="" id="{1D0238C6-EDC9-431C-B062-27BAF34CDE1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843253" y="2977353"/>
            <a:ext cx="2270647" cy="720000"/>
          </a:xfrm>
        </p:spPr>
        <p:txBody>
          <a:bodyPr/>
          <a:lstStyle/>
          <a:p>
            <a:r>
              <a:rPr lang="en-US" dirty="0"/>
              <a:t>spread your legs and shoulders apart as you jump with hands touching overhead.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7" name="Text Placeholder 9">
            <a:extLst>
              <a:ext uri="{FF2B5EF4-FFF2-40B4-BE49-F238E27FC236}">
                <a16:creationId xmlns:a16="http://schemas.microsoft.com/office/drawing/2014/main" xmlns="" id="{77D79B0F-EFCB-42B1-AEAE-0FE4763D445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620071" y="2350978"/>
            <a:ext cx="1800000" cy="360000"/>
          </a:xfrm>
        </p:spPr>
        <p:txBody>
          <a:bodyPr/>
          <a:lstStyle/>
          <a:p>
            <a:r>
              <a:rPr lang="en-US" b="1" dirty="0" smtClean="0"/>
              <a:t>Wall Sit</a:t>
            </a:r>
            <a:endParaRPr lang="en-US" b="1" dirty="0"/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xmlns="" id="{45C26E9A-3991-49A2-8D63-94C577E8A0A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9746071" y="2848178"/>
            <a:ext cx="15480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 Placeholder 10">
            <a:extLst>
              <a:ext uri="{FF2B5EF4-FFF2-40B4-BE49-F238E27FC236}">
                <a16:creationId xmlns:a16="http://schemas.microsoft.com/office/drawing/2014/main" xmlns="" id="{1D0238C6-EDC9-431C-B062-27BAF34CDE1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472154" y="2977353"/>
            <a:ext cx="2151928" cy="728025"/>
          </a:xfrm>
        </p:spPr>
        <p:txBody>
          <a:bodyPr/>
          <a:lstStyle/>
          <a:p>
            <a:r>
              <a:rPr lang="en-US" dirty="0"/>
              <a:t>Sit against </a:t>
            </a:r>
            <a:r>
              <a:rPr lang="en-US" dirty="0" smtClean="0"/>
              <a:t>wall </a:t>
            </a:r>
            <a:r>
              <a:rPr lang="en-US" dirty="0"/>
              <a:t>as if it’s a chair with your legs at 90 degrees.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3" name="Text Placeholder 9">
            <a:extLst>
              <a:ext uri="{FF2B5EF4-FFF2-40B4-BE49-F238E27FC236}">
                <a16:creationId xmlns:a16="http://schemas.microsoft.com/office/drawing/2014/main" xmlns="" id="{77D79B0F-EFCB-42B1-AEAE-0FE4763D445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347577" y="4286016"/>
            <a:ext cx="1800000" cy="360000"/>
          </a:xfrm>
        </p:spPr>
        <p:txBody>
          <a:bodyPr/>
          <a:lstStyle/>
          <a:p>
            <a:r>
              <a:rPr lang="en-US" b="1" dirty="0" smtClean="0"/>
              <a:t>Sit Ups</a:t>
            </a:r>
            <a:endParaRPr lang="en-US" b="1" dirty="0"/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xmlns="" id="{45C26E9A-3991-49A2-8D63-94C577E8A0A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 flipV="1">
            <a:off x="7583024" y="4646016"/>
            <a:ext cx="3443564" cy="10848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 Placeholder 10">
            <a:extLst>
              <a:ext uri="{FF2B5EF4-FFF2-40B4-BE49-F238E27FC236}">
                <a16:creationId xmlns:a16="http://schemas.microsoft.com/office/drawing/2014/main" xmlns="" id="{1D0238C6-EDC9-431C-B062-27BAF34CDE1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843252" y="4760259"/>
            <a:ext cx="4780830" cy="1048870"/>
          </a:xfrm>
        </p:spPr>
        <p:txBody>
          <a:bodyPr/>
          <a:lstStyle/>
          <a:p>
            <a:r>
              <a:rPr lang="en-US" dirty="0"/>
              <a:t>Lie on your back on the </a:t>
            </a:r>
            <a:r>
              <a:rPr lang="en-US" dirty="0" smtClean="0"/>
              <a:t>floor. Bend </a:t>
            </a:r>
            <a:r>
              <a:rPr lang="en-US" dirty="0"/>
              <a:t>your legs and place feet firmly on the ground. Get this part right to see the best </a:t>
            </a:r>
            <a:r>
              <a:rPr lang="en-US" dirty="0" smtClean="0"/>
              <a:t>results. </a:t>
            </a:r>
            <a:r>
              <a:rPr lang="en-US" dirty="0"/>
              <a:t>Cross your hands and put it behind your back. Make sure you are not pulling your neck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0718" y="5918399"/>
            <a:ext cx="1066706" cy="776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148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5ADB5E6-B409-4DC6-A6BD-4CDB7349C1D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There is an opportunity for success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xmlns="" id="{8C1073E4-F5B8-41C9-BC20-6329036B502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2664538" y="2742530"/>
            <a:ext cx="1114422" cy="11144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8" name="Graphic 37" descr="Teacher" title="Placeholder Icon">
            <a:extLst>
              <a:ext uri="{FF2B5EF4-FFF2-40B4-BE49-F238E27FC236}">
                <a16:creationId xmlns:a16="http://schemas.microsoft.com/office/drawing/2014/main" xmlns="" id="{D9AA2FD2-066D-45E0-9569-3280B05C555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2960749" y="3038741"/>
            <a:ext cx="522000" cy="522000"/>
          </a:xfrm>
          <a:prstGeom prst="rect">
            <a:avLst/>
          </a:prstGeom>
        </p:spPr>
      </p:pic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14084BC5-2173-45D5-9E56-563C563D35B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Fortify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xmlns="" id="{3FBD2CC2-A27F-456D-8D6B-3CFE314DBA1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2447749" y="4487863"/>
            <a:ext cx="15480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xmlns="" id="{7E306DD9-7B8A-4C24-A2E4-926B6BF6C2E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338D1D98-5389-456F-97BB-E9A6B2DEE09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5544287" y="2742530"/>
            <a:ext cx="1114422" cy="11144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6" name="Graphic 35" descr="Group" title="Placeholder Icon">
            <a:extLst>
              <a:ext uri="{FF2B5EF4-FFF2-40B4-BE49-F238E27FC236}">
                <a16:creationId xmlns:a16="http://schemas.microsoft.com/office/drawing/2014/main" xmlns="" id="{2B973270-B0C3-44CB-8446-36F8BEB82323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5840498" y="3038741"/>
            <a:ext cx="522000" cy="522000"/>
          </a:xfrm>
          <a:prstGeom prst="rect">
            <a:avLst/>
          </a:prstGeom>
        </p:spPr>
      </p:pic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5EB121FC-C0E3-46F5-8451-FEBDE3886C9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De-Marginalize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xmlns="" id="{91E2A3AC-B89F-458B-A103-9681AD901A0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5327498" y="4487863"/>
            <a:ext cx="1548000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F8D751D2-CF20-41EC-9EC0-FE072FB9707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xmlns="" id="{68564942-0718-48BF-9A1F-9EC35051A51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8420100" y="2742530"/>
            <a:ext cx="1114422" cy="11144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0" name="Graphic 39" descr="Repeat" title="Placeholder Icon">
            <a:extLst>
              <a:ext uri="{FF2B5EF4-FFF2-40B4-BE49-F238E27FC236}">
                <a16:creationId xmlns:a16="http://schemas.microsoft.com/office/drawing/2014/main" xmlns="" id="{1CFBED44-D32C-4E5C-A5EC-2E34E1BF2F55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8716311" y="3038741"/>
            <a:ext cx="522000" cy="522000"/>
          </a:xfrm>
          <a:prstGeom prst="rect">
            <a:avLst/>
          </a:prstGeom>
        </p:spPr>
      </p:pic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04988242-F2AD-4512-B0A1-DB6CCA2AC2F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Recycle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xmlns="" id="{F494E1CA-0600-4970-93CD-9FB5EC22F9D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8207247" y="4487863"/>
            <a:ext cx="1548000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D854B138-BB2C-4433-AB1E-94E987A3E6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22C498C9-E1DA-42F3-BFAC-49037F6A5EF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5558" y="211281"/>
            <a:ext cx="1065124" cy="80278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50800" dir="5400000" algn="ctr" rotWithShape="0">
              <a:srgbClr val="000000">
                <a:alpha val="9000"/>
              </a:srgbClr>
            </a:outerShdw>
            <a:reflection blurRad="12700" stA="38000" endPos="28000" dist="5000" dir="5400000" sy="-100000" algn="bl" rotWithShape="0"/>
          </a:effectLst>
        </p:spPr>
      </p:pic>
      <p:pic>
        <p:nvPicPr>
          <p:cNvPr id="1030" name="Picture 6" descr="http://www.rxdx.in/wp-content/uploads/2020/04/Fruits-for-this-summer-scaled.jp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83719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ounded Rectangle 6"/>
          <p:cNvSpPr/>
          <p:nvPr/>
        </p:nvSpPr>
        <p:spPr>
          <a:xfrm>
            <a:off x="7793345" y="1912873"/>
            <a:ext cx="5043846" cy="1014638"/>
          </a:xfrm>
          <a:prstGeom prst="roundRect">
            <a:avLst>
              <a:gd name="adj" fmla="val 0"/>
            </a:avLst>
          </a:prstGeom>
          <a:gradFill flip="none" rotWithShape="1">
            <a:gsLst>
              <a:gs pos="4000">
                <a:schemeClr val="bg1">
                  <a:lumMod val="95000"/>
                  <a:shade val="30000"/>
                  <a:satMod val="115000"/>
                </a:schemeClr>
              </a:gs>
              <a:gs pos="30000">
                <a:schemeClr val="bg1">
                  <a:lumMod val="95000"/>
                  <a:shade val="67500"/>
                  <a:satMod val="115000"/>
                  <a:alpha val="69000"/>
                </a:schemeClr>
              </a:gs>
              <a:gs pos="72000">
                <a:schemeClr val="bg1">
                  <a:lumMod val="95000"/>
                  <a:shade val="100000"/>
                  <a:satMod val="115000"/>
                  <a:alpha val="67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8257748" y="1950548"/>
            <a:ext cx="2760692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8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Oranges</a:t>
            </a:r>
            <a:endParaRPr lang="en-US" sz="48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-225147" y="286462"/>
            <a:ext cx="13062338" cy="1022475"/>
          </a:xfrm>
          <a:prstGeom prst="roundRect">
            <a:avLst>
              <a:gd name="adj" fmla="val 0"/>
            </a:avLst>
          </a:prstGeom>
          <a:gradFill flip="none" rotWithShape="1">
            <a:gsLst>
              <a:gs pos="53000">
                <a:schemeClr val="bg1">
                  <a:lumMod val="95000"/>
                  <a:shade val="30000"/>
                  <a:satMod val="115000"/>
                  <a:alpha val="69000"/>
                </a:schemeClr>
              </a:gs>
              <a:gs pos="14000">
                <a:schemeClr val="bg1">
                  <a:lumMod val="95000"/>
                  <a:shade val="67500"/>
                  <a:satMod val="115000"/>
                  <a:alpha val="69000"/>
                </a:schemeClr>
              </a:gs>
              <a:gs pos="31000">
                <a:schemeClr val="bg1">
                  <a:lumMod val="95000"/>
                  <a:shade val="100000"/>
                  <a:satMod val="115000"/>
                  <a:alpha val="67000"/>
                </a:schemeClr>
              </a:gs>
            </a:gsLst>
            <a:lin ang="5400000" scaled="1"/>
            <a:tileRect/>
          </a:gradFill>
          <a:ln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4009" y="621210"/>
            <a:ext cx="9209541" cy="432000"/>
          </a:xfrm>
        </p:spPr>
        <p:txBody>
          <a:bodyPr/>
          <a:lstStyle/>
          <a:p>
            <a:r>
              <a:rPr lang="en-US" sz="4000" b="1" spc="0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</a:rPr>
              <a:t>Consume Vitamin C Rich Fruits</a:t>
            </a:r>
            <a:endParaRPr lang="en-US" sz="4000" b="1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7793345" y="3285377"/>
            <a:ext cx="5043846" cy="1014638"/>
          </a:xfrm>
          <a:prstGeom prst="roundRect">
            <a:avLst>
              <a:gd name="adj" fmla="val 0"/>
            </a:avLst>
          </a:prstGeom>
          <a:gradFill flip="none" rotWithShape="1">
            <a:gsLst>
              <a:gs pos="4000">
                <a:schemeClr val="bg1">
                  <a:lumMod val="95000"/>
                  <a:shade val="30000"/>
                  <a:satMod val="115000"/>
                </a:schemeClr>
              </a:gs>
              <a:gs pos="30000">
                <a:schemeClr val="bg1">
                  <a:lumMod val="95000"/>
                  <a:shade val="67500"/>
                  <a:satMod val="115000"/>
                  <a:alpha val="69000"/>
                </a:schemeClr>
              </a:gs>
              <a:gs pos="72000">
                <a:schemeClr val="bg1">
                  <a:lumMod val="95000"/>
                  <a:shade val="100000"/>
                  <a:satMod val="115000"/>
                  <a:alpha val="67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8275670" y="3291508"/>
            <a:ext cx="237597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Guava</a:t>
            </a:r>
          </a:p>
        </p:txBody>
      </p:sp>
      <p:sp>
        <p:nvSpPr>
          <p:cNvPr id="34" name="Rounded Rectangle 33"/>
          <p:cNvSpPr/>
          <p:nvPr/>
        </p:nvSpPr>
        <p:spPr>
          <a:xfrm>
            <a:off x="7793345" y="4671053"/>
            <a:ext cx="5043846" cy="1014638"/>
          </a:xfrm>
          <a:prstGeom prst="roundRect">
            <a:avLst>
              <a:gd name="adj" fmla="val 0"/>
            </a:avLst>
          </a:prstGeom>
          <a:gradFill flip="none" rotWithShape="1">
            <a:gsLst>
              <a:gs pos="4000">
                <a:schemeClr val="bg1">
                  <a:lumMod val="95000"/>
                  <a:shade val="30000"/>
                  <a:satMod val="115000"/>
                </a:schemeClr>
              </a:gs>
              <a:gs pos="30000">
                <a:schemeClr val="bg1">
                  <a:lumMod val="95000"/>
                  <a:shade val="67500"/>
                  <a:satMod val="115000"/>
                  <a:alpha val="69000"/>
                </a:schemeClr>
              </a:gs>
              <a:gs pos="72000">
                <a:schemeClr val="bg1">
                  <a:lumMod val="95000"/>
                  <a:shade val="100000"/>
                  <a:satMod val="115000"/>
                  <a:alpha val="67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8153841" y="4671053"/>
            <a:ext cx="261962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Grapes</a:t>
            </a: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6010" y="569621"/>
            <a:ext cx="1505990" cy="493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249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5ADB5E6-B409-4DC6-A6BD-4CDB7349C1D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There is an opportunity for success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xmlns="" id="{8C1073E4-F5B8-41C9-BC20-6329036B502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2664538" y="2742530"/>
            <a:ext cx="1114422" cy="11144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8" name="Graphic 37" descr="Teacher" title="Placeholder Icon">
            <a:extLst>
              <a:ext uri="{FF2B5EF4-FFF2-40B4-BE49-F238E27FC236}">
                <a16:creationId xmlns:a16="http://schemas.microsoft.com/office/drawing/2014/main" xmlns="" id="{D9AA2FD2-066D-45E0-9569-3280B05C555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2960749" y="3038741"/>
            <a:ext cx="522000" cy="522000"/>
          </a:xfrm>
          <a:prstGeom prst="rect">
            <a:avLst/>
          </a:prstGeom>
        </p:spPr>
      </p:pic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14084BC5-2173-45D5-9E56-563C563D35B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Fortify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xmlns="" id="{3FBD2CC2-A27F-456D-8D6B-3CFE314DBA1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2447749" y="4487863"/>
            <a:ext cx="15480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xmlns="" id="{7E306DD9-7B8A-4C24-A2E4-926B6BF6C2E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338D1D98-5389-456F-97BB-E9A6B2DEE09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5544287" y="2742530"/>
            <a:ext cx="1114422" cy="11144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6" name="Graphic 35" descr="Group" title="Placeholder Icon">
            <a:extLst>
              <a:ext uri="{FF2B5EF4-FFF2-40B4-BE49-F238E27FC236}">
                <a16:creationId xmlns:a16="http://schemas.microsoft.com/office/drawing/2014/main" xmlns="" id="{2B973270-B0C3-44CB-8446-36F8BEB82323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5840498" y="3038741"/>
            <a:ext cx="522000" cy="522000"/>
          </a:xfrm>
          <a:prstGeom prst="rect">
            <a:avLst/>
          </a:prstGeom>
        </p:spPr>
      </p:pic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5EB121FC-C0E3-46F5-8451-FEBDE3886C9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De-Marginalize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xmlns="" id="{91E2A3AC-B89F-458B-A103-9681AD901A0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5327498" y="4487863"/>
            <a:ext cx="1548000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F8D751D2-CF20-41EC-9EC0-FE072FB9707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xmlns="" id="{68564942-0718-48BF-9A1F-9EC35051A51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8420100" y="2742530"/>
            <a:ext cx="1114422" cy="11144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0" name="Graphic 39" descr="Repeat" title="Placeholder Icon">
            <a:extLst>
              <a:ext uri="{FF2B5EF4-FFF2-40B4-BE49-F238E27FC236}">
                <a16:creationId xmlns:a16="http://schemas.microsoft.com/office/drawing/2014/main" xmlns="" id="{1CFBED44-D32C-4E5C-A5EC-2E34E1BF2F55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8716311" y="3038741"/>
            <a:ext cx="522000" cy="522000"/>
          </a:xfrm>
          <a:prstGeom prst="rect">
            <a:avLst/>
          </a:prstGeom>
        </p:spPr>
      </p:pic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04988242-F2AD-4512-B0A1-DB6CCA2AC2F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Recycle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xmlns="" id="{F494E1CA-0600-4970-93CD-9FB5EC22F9D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8207247" y="4487863"/>
            <a:ext cx="1548000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D854B138-BB2C-4433-AB1E-94E987A3E6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22C498C9-E1DA-42F3-BFAC-49037F6A5EF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5558" y="211281"/>
            <a:ext cx="1065124" cy="80278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50800" dir="5400000" algn="ctr" rotWithShape="0">
              <a:srgbClr val="000000">
                <a:alpha val="9000"/>
              </a:srgbClr>
            </a:outerShdw>
            <a:reflection blurRad="12700" stA="38000" endPos="28000" dist="5000" dir="5400000" sy="-100000" algn="bl" rotWithShape="0"/>
          </a:effectLst>
        </p:spPr>
      </p:pic>
      <p:pic>
        <p:nvPicPr>
          <p:cNvPr id="1030" name="Picture 6" descr="http://www.rxdx.in/wp-content/uploads/2020/04/Fruits-for-this-summer-scaled.jp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83719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ounded Rectangle 6"/>
          <p:cNvSpPr/>
          <p:nvPr/>
        </p:nvSpPr>
        <p:spPr>
          <a:xfrm>
            <a:off x="7793345" y="1912873"/>
            <a:ext cx="5043846" cy="1014638"/>
          </a:xfrm>
          <a:prstGeom prst="roundRect">
            <a:avLst>
              <a:gd name="adj" fmla="val 0"/>
            </a:avLst>
          </a:prstGeom>
          <a:gradFill flip="none" rotWithShape="1">
            <a:gsLst>
              <a:gs pos="4000">
                <a:schemeClr val="bg1">
                  <a:lumMod val="95000"/>
                  <a:shade val="30000"/>
                  <a:satMod val="115000"/>
                </a:schemeClr>
              </a:gs>
              <a:gs pos="30000">
                <a:schemeClr val="bg1">
                  <a:lumMod val="95000"/>
                  <a:shade val="67500"/>
                  <a:satMod val="115000"/>
                  <a:alpha val="69000"/>
                </a:schemeClr>
              </a:gs>
              <a:gs pos="72000">
                <a:schemeClr val="bg1">
                  <a:lumMod val="95000"/>
                  <a:shade val="100000"/>
                  <a:satMod val="115000"/>
                  <a:alpha val="67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8257748" y="1950548"/>
            <a:ext cx="2760692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8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Oranges</a:t>
            </a:r>
            <a:endParaRPr lang="en-US" sz="48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-225147" y="286462"/>
            <a:ext cx="13062338" cy="1022475"/>
          </a:xfrm>
          <a:prstGeom prst="roundRect">
            <a:avLst>
              <a:gd name="adj" fmla="val 0"/>
            </a:avLst>
          </a:prstGeom>
          <a:gradFill flip="none" rotWithShape="1">
            <a:gsLst>
              <a:gs pos="53000">
                <a:schemeClr val="bg1">
                  <a:lumMod val="95000"/>
                  <a:shade val="30000"/>
                  <a:satMod val="115000"/>
                  <a:alpha val="69000"/>
                </a:schemeClr>
              </a:gs>
              <a:gs pos="14000">
                <a:schemeClr val="bg1">
                  <a:lumMod val="95000"/>
                  <a:shade val="67500"/>
                  <a:satMod val="115000"/>
                  <a:alpha val="69000"/>
                </a:schemeClr>
              </a:gs>
              <a:gs pos="31000">
                <a:schemeClr val="bg1">
                  <a:lumMod val="95000"/>
                  <a:shade val="100000"/>
                  <a:satMod val="115000"/>
                  <a:alpha val="67000"/>
                </a:schemeClr>
              </a:gs>
            </a:gsLst>
            <a:lin ang="5400000" scaled="1"/>
            <a:tileRect/>
          </a:gradFill>
          <a:ln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4009" y="621210"/>
            <a:ext cx="9209541" cy="432000"/>
          </a:xfrm>
        </p:spPr>
        <p:txBody>
          <a:bodyPr/>
          <a:lstStyle/>
          <a:p>
            <a:r>
              <a:rPr lang="en-US" sz="4000" b="1" spc="0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</a:rPr>
              <a:t>Consume Vitamin C Rich Fruits</a:t>
            </a:r>
            <a:endParaRPr lang="en-US" sz="4000" b="1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7793345" y="3285377"/>
            <a:ext cx="5043846" cy="1014638"/>
          </a:xfrm>
          <a:prstGeom prst="roundRect">
            <a:avLst>
              <a:gd name="adj" fmla="val 0"/>
            </a:avLst>
          </a:prstGeom>
          <a:gradFill flip="none" rotWithShape="1">
            <a:gsLst>
              <a:gs pos="4000">
                <a:schemeClr val="bg1">
                  <a:lumMod val="95000"/>
                  <a:shade val="30000"/>
                  <a:satMod val="115000"/>
                </a:schemeClr>
              </a:gs>
              <a:gs pos="30000">
                <a:schemeClr val="bg1">
                  <a:lumMod val="95000"/>
                  <a:shade val="67500"/>
                  <a:satMod val="115000"/>
                  <a:alpha val="69000"/>
                </a:schemeClr>
              </a:gs>
              <a:gs pos="72000">
                <a:schemeClr val="bg1">
                  <a:lumMod val="95000"/>
                  <a:shade val="100000"/>
                  <a:satMod val="115000"/>
                  <a:alpha val="67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8275670" y="3291508"/>
            <a:ext cx="237597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Guava</a:t>
            </a:r>
          </a:p>
        </p:txBody>
      </p:sp>
      <p:sp>
        <p:nvSpPr>
          <p:cNvPr id="34" name="Rounded Rectangle 33"/>
          <p:cNvSpPr/>
          <p:nvPr/>
        </p:nvSpPr>
        <p:spPr>
          <a:xfrm>
            <a:off x="7793345" y="4671053"/>
            <a:ext cx="5043846" cy="1014638"/>
          </a:xfrm>
          <a:prstGeom prst="roundRect">
            <a:avLst>
              <a:gd name="adj" fmla="val 0"/>
            </a:avLst>
          </a:prstGeom>
          <a:gradFill flip="none" rotWithShape="1">
            <a:gsLst>
              <a:gs pos="4000">
                <a:schemeClr val="bg1">
                  <a:lumMod val="95000"/>
                  <a:shade val="30000"/>
                  <a:satMod val="115000"/>
                </a:schemeClr>
              </a:gs>
              <a:gs pos="30000">
                <a:schemeClr val="bg1">
                  <a:lumMod val="95000"/>
                  <a:shade val="67500"/>
                  <a:satMod val="115000"/>
                  <a:alpha val="69000"/>
                </a:schemeClr>
              </a:gs>
              <a:gs pos="72000">
                <a:schemeClr val="bg1">
                  <a:lumMod val="95000"/>
                  <a:shade val="100000"/>
                  <a:satMod val="115000"/>
                  <a:alpha val="67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8153841" y="4671053"/>
            <a:ext cx="261962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Grapes</a:t>
            </a: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8241" y="453994"/>
            <a:ext cx="954449" cy="695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175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5ADB5E6-B409-4DC6-A6BD-4CDB7349C1D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There is an opportunity for success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xmlns="" id="{8C1073E4-F5B8-41C9-BC20-6329036B502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2664538" y="2742530"/>
            <a:ext cx="1114422" cy="11144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8" name="Graphic 37" descr="Teacher" title="Placeholder Icon">
            <a:extLst>
              <a:ext uri="{FF2B5EF4-FFF2-40B4-BE49-F238E27FC236}">
                <a16:creationId xmlns:a16="http://schemas.microsoft.com/office/drawing/2014/main" xmlns="" id="{D9AA2FD2-066D-45E0-9569-3280B05C555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2960749" y="3038741"/>
            <a:ext cx="522000" cy="522000"/>
          </a:xfrm>
          <a:prstGeom prst="rect">
            <a:avLst/>
          </a:prstGeom>
        </p:spPr>
      </p:pic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14084BC5-2173-45D5-9E56-563C563D35B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Fortify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xmlns="" id="{3FBD2CC2-A27F-456D-8D6B-3CFE314DBA1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2447749" y="4487863"/>
            <a:ext cx="15480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xmlns="" id="{7E306DD9-7B8A-4C24-A2E4-926B6BF6C2E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338D1D98-5389-456F-97BB-E9A6B2DEE09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5544287" y="2742530"/>
            <a:ext cx="1114422" cy="11144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6" name="Graphic 35" descr="Group" title="Placeholder Icon">
            <a:extLst>
              <a:ext uri="{FF2B5EF4-FFF2-40B4-BE49-F238E27FC236}">
                <a16:creationId xmlns:a16="http://schemas.microsoft.com/office/drawing/2014/main" xmlns="" id="{2B973270-B0C3-44CB-8446-36F8BEB82323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5840498" y="3038741"/>
            <a:ext cx="522000" cy="522000"/>
          </a:xfrm>
          <a:prstGeom prst="rect">
            <a:avLst/>
          </a:prstGeom>
        </p:spPr>
      </p:pic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5EB121FC-C0E3-46F5-8451-FEBDE3886C9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De-Marginalize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xmlns="" id="{91E2A3AC-B89F-458B-A103-9681AD901A0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5327498" y="4487863"/>
            <a:ext cx="1548000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F8D751D2-CF20-41EC-9EC0-FE072FB9707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xmlns="" id="{68564942-0718-48BF-9A1F-9EC35051A51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8420100" y="2742530"/>
            <a:ext cx="1114422" cy="11144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0" name="Graphic 39" descr="Repeat" title="Placeholder Icon">
            <a:extLst>
              <a:ext uri="{FF2B5EF4-FFF2-40B4-BE49-F238E27FC236}">
                <a16:creationId xmlns:a16="http://schemas.microsoft.com/office/drawing/2014/main" xmlns="" id="{1CFBED44-D32C-4E5C-A5EC-2E34E1BF2F55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8716311" y="3038741"/>
            <a:ext cx="522000" cy="522000"/>
          </a:xfrm>
          <a:prstGeom prst="rect">
            <a:avLst/>
          </a:prstGeom>
        </p:spPr>
      </p:pic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04988242-F2AD-4512-B0A1-DB6CCA2AC2F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Recycle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xmlns="" id="{F494E1CA-0600-4970-93CD-9FB5EC22F9D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8207247" y="4487863"/>
            <a:ext cx="1548000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D854B138-BB2C-4433-AB1E-94E987A3E6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22C498C9-E1DA-42F3-BFAC-49037F6A5EF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2050" name="Picture 2" descr="https://static.independent.co.uk/s3fs-public/thumbnails/image/2020/04/02/13/istock-1155240408.jpg?w968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764" y="-33948"/>
            <a:ext cx="10696236" cy="7453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2B7D1F8E-48FE-488B-A9FF-5984CD8E4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3097" y="5407214"/>
            <a:ext cx="10158903" cy="1591848"/>
          </a:xfrm>
          <a:gradFill flip="none" rotWithShape="1">
            <a:gsLst>
              <a:gs pos="93000">
                <a:schemeClr val="dk1">
                  <a:satMod val="103000"/>
                  <a:lumMod val="102000"/>
                  <a:tint val="94000"/>
                  <a:alpha val="58000"/>
                </a:schemeClr>
              </a:gs>
              <a:gs pos="41000">
                <a:schemeClr val="dk1">
                  <a:satMod val="110000"/>
                  <a:lumMod val="100000"/>
                  <a:shade val="100000"/>
                </a:schemeClr>
              </a:gs>
              <a:gs pos="0">
                <a:schemeClr val="dk1">
                  <a:lumMod val="99000"/>
                  <a:satMod val="120000"/>
                  <a:shade val="78000"/>
                </a:schemeClr>
              </a:gs>
            </a:gsLst>
            <a:path path="circle">
              <a:fillToRect l="50000" t="50000" r="50000" b="50000"/>
            </a:path>
            <a:tileRect/>
          </a:gradFill>
          <a:effectLst>
            <a:outerShdw blurRad="57150" dist="19050" dir="5400000" algn="ctr" rotWithShape="0">
              <a:srgbClr val="000000">
                <a:alpha val="64000"/>
              </a:srgbClr>
            </a:outerShdw>
          </a:effectLst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>
            <a:noAutofit/>
          </a:bodyPr>
          <a:lstStyle/>
          <a:p>
            <a:pPr algn="ctr"/>
            <a:r>
              <a:rPr lang="en-US" sz="5400" dirty="0" smtClean="0">
                <a:solidFill>
                  <a:schemeClr val="bg1"/>
                </a:solidFill>
              </a:rPr>
              <a:t>WHAT TO EAT DURING LOCKDOWN</a:t>
            </a:r>
            <a:endParaRPr lang="en-US" sz="5400" dirty="0">
              <a:solidFill>
                <a:schemeClr val="bg1"/>
              </a:solidFill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5558" y="211281"/>
            <a:ext cx="1065124" cy="80278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50800" dir="5400000" algn="ctr" rotWithShape="0">
              <a:srgbClr val="000000">
                <a:alpha val="9000"/>
              </a:srgbClr>
            </a:outerShdw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116779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5ADB5E6-B409-4DC6-A6BD-4CDB7349C1D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There is an opportunity for success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xmlns="" id="{8C1073E4-F5B8-41C9-BC20-6329036B502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2664538" y="2742530"/>
            <a:ext cx="1114422" cy="11144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8" name="Graphic 37" descr="Teacher" title="Placeholder Icon">
            <a:extLst>
              <a:ext uri="{FF2B5EF4-FFF2-40B4-BE49-F238E27FC236}">
                <a16:creationId xmlns:a16="http://schemas.microsoft.com/office/drawing/2014/main" xmlns="" id="{D9AA2FD2-066D-45E0-9569-3280B05C555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2960749" y="3038741"/>
            <a:ext cx="522000" cy="522000"/>
          </a:xfrm>
          <a:prstGeom prst="rect">
            <a:avLst/>
          </a:prstGeom>
        </p:spPr>
      </p:pic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14084BC5-2173-45D5-9E56-563C563D35B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Fortify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xmlns="" id="{3FBD2CC2-A27F-456D-8D6B-3CFE314DBA1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2447749" y="4487863"/>
            <a:ext cx="15480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xmlns="" id="{7E306DD9-7B8A-4C24-A2E4-926B6BF6C2E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338D1D98-5389-456F-97BB-E9A6B2DEE09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5544287" y="2742530"/>
            <a:ext cx="1114422" cy="11144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6" name="Graphic 35" descr="Group" title="Placeholder Icon">
            <a:extLst>
              <a:ext uri="{FF2B5EF4-FFF2-40B4-BE49-F238E27FC236}">
                <a16:creationId xmlns:a16="http://schemas.microsoft.com/office/drawing/2014/main" xmlns="" id="{2B973270-B0C3-44CB-8446-36F8BEB82323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5840498" y="3038741"/>
            <a:ext cx="522000" cy="522000"/>
          </a:xfrm>
          <a:prstGeom prst="rect">
            <a:avLst/>
          </a:prstGeom>
        </p:spPr>
      </p:pic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5EB121FC-C0E3-46F5-8451-FEBDE3886C9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De-Marginalize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xmlns="" id="{91E2A3AC-B89F-458B-A103-9681AD901A0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5327498" y="4487863"/>
            <a:ext cx="1548000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F8D751D2-CF20-41EC-9EC0-FE072FB9707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xmlns="" id="{68564942-0718-48BF-9A1F-9EC35051A51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8420100" y="2742530"/>
            <a:ext cx="1114422" cy="11144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0" name="Graphic 39" descr="Repeat" title="Placeholder Icon">
            <a:extLst>
              <a:ext uri="{FF2B5EF4-FFF2-40B4-BE49-F238E27FC236}">
                <a16:creationId xmlns:a16="http://schemas.microsoft.com/office/drawing/2014/main" xmlns="" id="{1CFBED44-D32C-4E5C-A5EC-2E34E1BF2F55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8716311" y="3038741"/>
            <a:ext cx="522000" cy="522000"/>
          </a:xfrm>
          <a:prstGeom prst="rect">
            <a:avLst/>
          </a:prstGeom>
        </p:spPr>
      </p:pic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04988242-F2AD-4512-B0A1-DB6CCA2AC2F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Recycle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xmlns="" id="{F494E1CA-0600-4970-93CD-9FB5EC22F9D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8207247" y="4487863"/>
            <a:ext cx="1548000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D854B138-BB2C-4433-AB1E-94E987A3E6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22C498C9-E1DA-42F3-BFAC-49037F6A5EF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2050" name="Picture 2" descr="https://static.independent.co.uk/s3fs-public/thumbnails/image/2020/04/02/13/istock-1155240408.jpg?w968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764" y="-33948"/>
            <a:ext cx="10696236" cy="7453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2B7D1F8E-48FE-488B-A9FF-5984CD8E4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3097" y="5407214"/>
            <a:ext cx="10158903" cy="1591848"/>
          </a:xfrm>
          <a:gradFill flip="none" rotWithShape="1">
            <a:gsLst>
              <a:gs pos="93000">
                <a:schemeClr val="dk1">
                  <a:satMod val="103000"/>
                  <a:lumMod val="102000"/>
                  <a:tint val="94000"/>
                  <a:alpha val="58000"/>
                </a:schemeClr>
              </a:gs>
              <a:gs pos="41000">
                <a:schemeClr val="dk1">
                  <a:satMod val="110000"/>
                  <a:lumMod val="100000"/>
                  <a:shade val="100000"/>
                </a:schemeClr>
              </a:gs>
              <a:gs pos="0">
                <a:schemeClr val="dk1">
                  <a:lumMod val="99000"/>
                  <a:satMod val="120000"/>
                  <a:shade val="78000"/>
                </a:schemeClr>
              </a:gs>
            </a:gsLst>
            <a:path path="circle">
              <a:fillToRect l="50000" t="50000" r="50000" b="50000"/>
            </a:path>
            <a:tileRect/>
          </a:gradFill>
          <a:effectLst>
            <a:outerShdw blurRad="57150" dist="19050" dir="5400000" algn="ctr" rotWithShape="0">
              <a:srgbClr val="000000">
                <a:alpha val="64000"/>
              </a:srgbClr>
            </a:outerShdw>
          </a:effectLst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>
            <a:noAutofit/>
          </a:bodyPr>
          <a:lstStyle/>
          <a:p>
            <a:pPr algn="ctr"/>
            <a:r>
              <a:rPr lang="en-US" sz="5400" dirty="0" smtClean="0">
                <a:solidFill>
                  <a:schemeClr val="bg1"/>
                </a:solidFill>
              </a:rPr>
              <a:t>WHAT TO EAT DURING LOCKDOWN</a:t>
            </a:r>
            <a:endParaRPr lang="en-US" sz="5400" dirty="0">
              <a:solidFill>
                <a:schemeClr val="bg1"/>
              </a:solidFill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5558" y="211281"/>
            <a:ext cx="1065124" cy="80278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50800" dir="5400000" algn="ctr" rotWithShape="0">
              <a:srgbClr val="000000">
                <a:alpha val="9000"/>
              </a:srgbClr>
            </a:outerShdw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899868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Akshaya Tritiya 2020: अक्षय तृतीया पर बन रहे ..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287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19" y="45069"/>
            <a:ext cx="1505990" cy="49339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920622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Ortho Clini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894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xmlns="" id="{E93CFE69-79B0-440B-949E-DA17AD834A1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6369279" y="0"/>
            <a:ext cx="3979575" cy="7943408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5170152F-4BDD-EA4D-B3D1-E9A87974CFC0}"/>
              </a:ext>
            </a:extLst>
          </p:cNvPr>
          <p:cNvSpPr txBox="1"/>
          <p:nvPr/>
        </p:nvSpPr>
        <p:spPr bwMode="gray">
          <a:xfrm>
            <a:off x="6634876" y="200495"/>
            <a:ext cx="3412306" cy="1421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4800" b="1" noProof="1" smtClean="0">
                <a:gradFill>
                  <a:gsLst>
                    <a:gs pos="0">
                      <a:schemeClr val="accent1"/>
                    </a:gs>
                    <a:gs pos="51300">
                      <a:schemeClr val="accent2"/>
                    </a:gs>
                    <a:gs pos="100000">
                      <a:schemeClr val="accent3"/>
                    </a:gs>
                  </a:gsLst>
                  <a:lin ang="0" scaled="0"/>
                </a:gradFill>
              </a:rPr>
              <a:t>ORTHO SERVICES</a:t>
            </a:r>
            <a:endParaRPr lang="en-US" sz="2000" b="1" noProof="1">
              <a:gradFill>
                <a:gsLst>
                  <a:gs pos="0">
                    <a:schemeClr val="accent1"/>
                  </a:gs>
                  <a:gs pos="51300">
                    <a:schemeClr val="accent2"/>
                  </a:gs>
                  <a:gs pos="100000">
                    <a:schemeClr val="accent3"/>
                  </a:gs>
                </a:gsLst>
                <a:lin ang="0" scaled="0"/>
              </a:gra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8468F2B1-EF8F-4772-ADA1-4195B20EBA74}"/>
              </a:ext>
            </a:extLst>
          </p:cNvPr>
          <p:cNvSpPr>
            <a:spLocks noGrp="1"/>
          </p:cNvSpPr>
          <p:nvPr>
            <p:ph type="ctrTitle"/>
          </p:nvPr>
        </p:nvSpPr>
        <p:spPr bwMode="gray">
          <a:xfrm>
            <a:off x="6422223" y="2837543"/>
            <a:ext cx="3837611" cy="1040540"/>
          </a:xfrm>
        </p:spPr>
        <p:txBody>
          <a:bodyPr/>
          <a:lstStyle/>
          <a:p>
            <a:pPr algn="ctr"/>
            <a:r>
              <a:rPr lang="en-US" sz="4400" dirty="0" smtClean="0"/>
              <a:t>Orthopedic</a:t>
            </a:r>
            <a:br>
              <a:rPr lang="en-US" sz="4400" dirty="0" smtClean="0"/>
            </a:br>
            <a:r>
              <a:rPr lang="en-US" sz="4400" dirty="0" smtClean="0"/>
              <a:t>Clinic</a:t>
            </a:r>
            <a:endParaRPr lang="en-US" sz="440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xmlns="" id="{F3753AF9-461F-4049-BB9D-621E76A5147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6619632" y="3857029"/>
            <a:ext cx="3571782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565124A8-7554-4DB8-896F-F9946B9CF1F9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gray">
          <a:xfrm>
            <a:off x="6619632" y="4678538"/>
            <a:ext cx="3571782" cy="1219200"/>
          </a:xfrm>
        </p:spPr>
        <p:txBody>
          <a:bodyPr/>
          <a:lstStyle/>
          <a:p>
            <a:pPr algn="ctr"/>
            <a:r>
              <a:rPr lang="en-US" dirty="0" smtClean="0"/>
              <a:t>47 GARIA STATION ROAD GARIA, KOLKATA – 84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smtClean="0"/>
              <a:t>West Bengal</a:t>
            </a:r>
            <a:endParaRPr lang="en-US" b="1" noProof="1">
              <a:gradFill>
                <a:gsLst>
                  <a:gs pos="0">
                    <a:schemeClr val="accent1"/>
                  </a:gs>
                  <a:gs pos="51300">
                    <a:schemeClr val="accent2"/>
                  </a:gs>
                  <a:gs pos="100000">
                    <a:schemeClr val="accent3"/>
                  </a:gs>
                </a:gsLst>
                <a:lin ang="0" scaled="0"/>
              </a:gradFill>
            </a:endParaRPr>
          </a:p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5170152F-4BDD-EA4D-B3D1-E9A87974CFC0}"/>
              </a:ext>
            </a:extLst>
          </p:cNvPr>
          <p:cNvSpPr txBox="1"/>
          <p:nvPr/>
        </p:nvSpPr>
        <p:spPr bwMode="gray">
          <a:xfrm>
            <a:off x="6924350" y="3992198"/>
            <a:ext cx="2983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000" b="1" noProof="1" smtClean="0">
                <a:gradFill>
                  <a:gsLst>
                    <a:gs pos="0">
                      <a:schemeClr val="accent1"/>
                    </a:gs>
                    <a:gs pos="51300">
                      <a:schemeClr val="accent2"/>
                    </a:gs>
                    <a:gs pos="100000">
                      <a:schemeClr val="accent3"/>
                    </a:gs>
                  </a:gsLst>
                  <a:lin ang="0" scaled="0"/>
                </a:gradFill>
              </a:rPr>
              <a:t>Quality Service</a:t>
            </a:r>
            <a:endParaRPr lang="en-US" sz="2000" b="1" noProof="1">
              <a:gradFill>
                <a:gsLst>
                  <a:gs pos="0">
                    <a:schemeClr val="accent1"/>
                  </a:gs>
                  <a:gs pos="51300">
                    <a:schemeClr val="accent2"/>
                  </a:gs>
                  <a:gs pos="100000">
                    <a:schemeClr val="accent3"/>
                  </a:gs>
                </a:gsLst>
                <a:lin ang="0" scaled="0"/>
              </a:gra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44" y="160153"/>
            <a:ext cx="2589518" cy="848375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5170152F-4BDD-EA4D-B3D1-E9A87974CFC0}"/>
              </a:ext>
            </a:extLst>
          </p:cNvPr>
          <p:cNvSpPr txBox="1"/>
          <p:nvPr/>
        </p:nvSpPr>
        <p:spPr bwMode="gray">
          <a:xfrm>
            <a:off x="6763481" y="6125968"/>
            <a:ext cx="2983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000" b="1" noProof="1" smtClean="0">
                <a:gradFill>
                  <a:gsLst>
                    <a:gs pos="0">
                      <a:schemeClr val="accent1"/>
                    </a:gs>
                    <a:gs pos="51300">
                      <a:schemeClr val="accent2"/>
                    </a:gs>
                    <a:gs pos="100000">
                      <a:schemeClr val="accent3"/>
                    </a:gs>
                  </a:gsLst>
                  <a:lin ang="0" scaled="0"/>
                </a:gradFill>
              </a:rPr>
              <a:t>Mobile: 8017926291</a:t>
            </a:r>
            <a:endParaRPr lang="en-US" sz="2000" b="1" noProof="1">
              <a:gradFill>
                <a:gsLst>
                  <a:gs pos="0">
                    <a:schemeClr val="accent1"/>
                  </a:gs>
                  <a:gs pos="51300">
                    <a:schemeClr val="accent2"/>
                  </a:gs>
                  <a:gs pos="100000">
                    <a:schemeClr val="accent3"/>
                  </a:gs>
                </a:gsLst>
                <a:lin ang="0" scaled="0"/>
              </a:gradFill>
            </a:endParaRPr>
          </a:p>
        </p:txBody>
      </p:sp>
      <p:graphicFrame>
        <p:nvGraphicFramePr>
          <p:cNvPr id="13" name="Diagram 12"/>
          <p:cNvGraphicFramePr/>
          <p:nvPr>
            <p:extLst>
              <p:ext uri="{D42A27DB-BD31-4B8C-83A1-F6EECF244321}">
                <p14:modId xmlns:p14="http://schemas.microsoft.com/office/powerpoint/2010/main" val="1717868437"/>
              </p:ext>
            </p:extLst>
          </p:nvPr>
        </p:nvGraphicFramePr>
        <p:xfrm>
          <a:off x="100944" y="3382767"/>
          <a:ext cx="6165385" cy="34752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1655036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World Liver Day 2018 (Health Day) - GoMedii Blo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763" y="-12791"/>
            <a:ext cx="12237955" cy="66272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339351" y="1343371"/>
            <a:ext cx="3306637" cy="628699"/>
          </a:xfr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/>
          <a:lstStyle/>
          <a:p>
            <a:pPr algn="ctr">
              <a:lnSpc>
                <a:spcPct val="150000"/>
              </a:lnSpc>
            </a:pPr>
            <a:r>
              <a:rPr lang="en-US" sz="2800" b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19</a:t>
            </a:r>
            <a:r>
              <a:rPr lang="en-US" sz="2800" b="1" baseline="300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</a:t>
            </a:r>
            <a:r>
              <a:rPr lang="en-US" sz="2800" b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APRIL 2020</a:t>
            </a:r>
            <a:endParaRPr lang="en-US" sz="28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8860" y="184574"/>
            <a:ext cx="897655" cy="653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799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World Liver Day 2018 (Health Day) - GoMedii Blo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763" y="-12791"/>
            <a:ext cx="12237955" cy="66272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339351" y="1343371"/>
            <a:ext cx="3306637" cy="628699"/>
          </a:xfr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/>
          <a:lstStyle/>
          <a:p>
            <a:pPr algn="ctr">
              <a:lnSpc>
                <a:spcPct val="150000"/>
              </a:lnSpc>
            </a:pPr>
            <a:r>
              <a:rPr lang="en-US" sz="2800" b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19</a:t>
            </a:r>
            <a:r>
              <a:rPr lang="en-US" sz="2800" b="1" baseline="300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</a:t>
            </a:r>
            <a:r>
              <a:rPr lang="en-US" sz="2800" b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APRIL 2020</a:t>
            </a:r>
            <a:endParaRPr lang="en-US" sz="28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1280" y="206436"/>
            <a:ext cx="1505990" cy="493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108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Fasting in the Workplace: Inside My Modern Ramadan | Earnes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1"/>
            <a:ext cx="1229001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3"/>
          <p:cNvSpPr>
            <a:spLocks noGrp="1"/>
          </p:cNvSpPr>
          <p:nvPr>
            <p:ph type="title"/>
          </p:nvPr>
        </p:nvSpPr>
        <p:spPr>
          <a:xfrm>
            <a:off x="2917710" y="5282005"/>
            <a:ext cx="6454589" cy="917820"/>
          </a:xfrm>
          <a:noFill/>
          <a:ln>
            <a:noFill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/>
          <a:lstStyle/>
          <a:p>
            <a:pPr algn="ctr">
              <a:lnSpc>
                <a:spcPct val="150000"/>
              </a:lnSpc>
            </a:pPr>
            <a:r>
              <a:rPr lang="en-US" sz="4000" b="1" dirty="0" err="1" smtClean="0">
                <a:latin typeface="Vani" panose="020B0502040204020203" pitchFamily="34" charset="0"/>
                <a:ea typeface="Verdana" panose="020B0604030504040204" pitchFamily="34" charset="0"/>
                <a:cs typeface="Vani" panose="020B0502040204020203" pitchFamily="34" charset="0"/>
              </a:rPr>
              <a:t>Ramdan</a:t>
            </a:r>
            <a:r>
              <a:rPr lang="en-US" sz="4000" b="1" dirty="0" smtClean="0">
                <a:latin typeface="Vani" panose="020B0502040204020203" pitchFamily="34" charset="0"/>
                <a:ea typeface="Verdana" panose="020B0604030504040204" pitchFamily="34" charset="0"/>
                <a:cs typeface="Vani" panose="020B0502040204020203" pitchFamily="34" charset="0"/>
              </a:rPr>
              <a:t> Mubarak</a:t>
            </a:r>
            <a:endParaRPr lang="en-US" sz="4000" b="1" dirty="0">
              <a:latin typeface="Vani" panose="020B0502040204020203" pitchFamily="34" charset="0"/>
              <a:ea typeface="Verdana" panose="020B0604030504040204" pitchFamily="34" charset="0"/>
              <a:cs typeface="Vani" panose="020B0502040204020203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1648" y="163059"/>
            <a:ext cx="1090624" cy="794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730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9A428ED-E8E6-4EBE-8C7C-8E6E2E501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Problem</a:t>
            </a:r>
          </a:p>
        </p:txBody>
      </p:sp>
      <p:pic>
        <p:nvPicPr>
          <p:cNvPr id="17" name="Picture Placeholder 16" descr="Laptop half open">
            <a:extLst>
              <a:ext uri="{FF2B5EF4-FFF2-40B4-BE49-F238E27FC236}">
                <a16:creationId xmlns:a16="http://schemas.microsoft.com/office/drawing/2014/main" xmlns="" id="{6449BBFB-CA06-403B-A774-11459956BDA0}"/>
              </a:ext>
            </a:extLst>
          </p:cNvPr>
          <p:cNvPicPr>
            <a:picLocks noGrp="1" noChangeAspect="1"/>
          </p:cNvPicPr>
          <p:nvPr>
            <p:ph type="pic" sz="quarter" idx="41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1800" y="1735138"/>
            <a:ext cx="1979613" cy="1981200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A96AA788-5F14-43DB-B035-1BC6DA15099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Productivity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xmlns="" id="{B674B9A6-D55C-478C-8D92-D0BFBCD7B59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611413" y="4484234"/>
            <a:ext cx="18000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CE675343-79F8-46AA-B56E-932984AB75E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</a:t>
            </a:r>
          </a:p>
        </p:txBody>
      </p:sp>
      <p:pic>
        <p:nvPicPr>
          <p:cNvPr id="39" name="Picture Placeholder 38" descr="Woman looking puzzled while looking at a screen">
            <a:extLst>
              <a:ext uri="{FF2B5EF4-FFF2-40B4-BE49-F238E27FC236}">
                <a16:creationId xmlns:a16="http://schemas.microsoft.com/office/drawing/2014/main" xmlns="" id="{0DDAC36A-574D-4761-9BCF-874D3C265750}"/>
              </a:ext>
            </a:extLst>
          </p:cNvPr>
          <p:cNvPicPr>
            <a:picLocks noGrp="1" noChangeAspect="1"/>
          </p:cNvPicPr>
          <p:nvPr>
            <p:ph type="pic" sz="quarter" idx="42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71850" y="1735138"/>
            <a:ext cx="1979613" cy="1981200"/>
          </a:xfr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1806F98B-6BF9-4D0F-B7E7-561F064602F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User Frustration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xmlns="" id="{5A0322F4-E79A-4E4D-98CA-2DC1692F90C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2861850" y="4484234"/>
            <a:ext cx="1800000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93694D25-DE51-4F33-9ED7-7D9F4891DD9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2771850" y="4605832"/>
            <a:ext cx="1980000" cy="720000"/>
          </a:xfrm>
        </p:spPr>
        <p:txBody>
          <a:bodyPr/>
          <a:lstStyle/>
          <a:p>
            <a:r>
              <a:rPr lang="en-US" dirty="0"/>
              <a:t>Lorem ipsum dolor sit amet, consectetuer adipiscing elit</a:t>
            </a:r>
          </a:p>
        </p:txBody>
      </p:sp>
      <p:pic>
        <p:nvPicPr>
          <p:cNvPr id="43" name="Picture Placeholder 42" descr="Desk from top with someone tapping on a mobile phone">
            <a:extLst>
              <a:ext uri="{FF2B5EF4-FFF2-40B4-BE49-F238E27FC236}">
                <a16:creationId xmlns:a16="http://schemas.microsoft.com/office/drawing/2014/main" xmlns="" id="{3A7E12C8-81B9-4B69-8557-9B66C1AD1251}"/>
              </a:ext>
            </a:extLst>
          </p:cNvPr>
          <p:cNvPicPr>
            <a:picLocks noGrp="1" noChangeAspect="1"/>
          </p:cNvPicPr>
          <p:nvPr>
            <p:ph type="pic" sz="quarter" idx="43"/>
          </p:nvPr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12287" y="1735138"/>
            <a:ext cx="1979613" cy="1981200"/>
          </a:xfr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2F0A8A16-8E92-40C1-913D-8CB3B9C1DDAF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Mobile Finance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xmlns="" id="{0DC27E82-D5C7-4AE4-BAF3-5DBB12CA083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5201900" y="4484234"/>
            <a:ext cx="1800000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CC804944-6423-4C0F-ABB0-9CF01A05FD92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5111900" y="4605832"/>
            <a:ext cx="1980000" cy="720000"/>
          </a:xfrm>
        </p:spPr>
        <p:txBody>
          <a:bodyPr/>
          <a:lstStyle/>
          <a:p>
            <a:r>
              <a:rPr lang="en-US" dirty="0"/>
              <a:t>Lorem ipsum dolor sit amet, consectetuer adipiscing elit</a:t>
            </a:r>
          </a:p>
        </p:txBody>
      </p:sp>
      <p:pic>
        <p:nvPicPr>
          <p:cNvPr id="71" name="Picture Placeholder 70" descr="Microchip pins">
            <a:extLst>
              <a:ext uri="{FF2B5EF4-FFF2-40B4-BE49-F238E27FC236}">
                <a16:creationId xmlns:a16="http://schemas.microsoft.com/office/drawing/2014/main" xmlns="" id="{C698E7AD-8D61-4952-9F38-6E6313EE4B05}"/>
              </a:ext>
            </a:extLst>
          </p:cNvPr>
          <p:cNvPicPr>
            <a:picLocks noGrp="1" noChangeAspect="1"/>
          </p:cNvPicPr>
          <p:nvPr>
            <p:ph type="pic" sz="quarter" idx="44"/>
          </p:nvPr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3BF93F76-B979-4659-9F60-ADD378371A4D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Chip Pricing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xmlns="" id="{8C3BE7D2-4C35-4BA9-9A98-1A6E17A84A7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7541950" y="4484234"/>
            <a:ext cx="1800000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179E7FC2-4098-49F6-8F55-7D42A85A40B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7451950" y="4605832"/>
            <a:ext cx="1980000" cy="720000"/>
          </a:xfrm>
        </p:spPr>
        <p:txBody>
          <a:bodyPr/>
          <a:lstStyle/>
          <a:p>
            <a:r>
              <a:rPr lang="en-US" dirty="0"/>
              <a:t>Lorem ipsum dolor sit amet, consectetuer adipiscing elit</a:t>
            </a:r>
          </a:p>
        </p:txBody>
      </p:sp>
      <p:pic>
        <p:nvPicPr>
          <p:cNvPr id="63" name="Picture Placeholder 62" descr="Tablet with screenshot of analytics">
            <a:extLst>
              <a:ext uri="{FF2B5EF4-FFF2-40B4-BE49-F238E27FC236}">
                <a16:creationId xmlns:a16="http://schemas.microsoft.com/office/drawing/2014/main" xmlns="" id="{DA70A5B7-C485-42A2-BB9D-2180002A6220}"/>
              </a:ext>
            </a:extLst>
          </p:cNvPr>
          <p:cNvPicPr>
            <a:picLocks noGrp="1" noChangeAspect="1"/>
          </p:cNvPicPr>
          <p:nvPr>
            <p:ph type="pic" sz="quarter" idx="45"/>
          </p:nvPr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B42EB40D-8479-42AF-A4AE-92D6BE6908B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Scarce Analytics 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xmlns="" id="{75979D46-D664-4267-B673-E6B048C084A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9882000" y="4484234"/>
            <a:ext cx="1800000" cy="0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D11578AB-8F47-4648-B827-D4367249BDBB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792000" y="4605832"/>
            <a:ext cx="1980000" cy="720000"/>
          </a:xfrm>
        </p:spPr>
        <p:txBody>
          <a:bodyPr/>
          <a:lstStyle/>
          <a:p>
            <a:r>
              <a:rPr lang="en-US" dirty="0"/>
              <a:t>Lorem ipsum dolor sit amet, consectetuer adipiscing elit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B79F4F6B-299B-431B-AD93-01AF893D8C9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4085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Placeholder 23" descr="A wrist with a smart watch">
            <a:extLst>
              <a:ext uri="{FF2B5EF4-FFF2-40B4-BE49-F238E27FC236}">
                <a16:creationId xmlns:a16="http://schemas.microsoft.com/office/drawing/2014/main" xmlns="" id="{8B618502-6263-424A-824A-C269440BC60D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2000" y="0"/>
            <a:ext cx="5472000" cy="4388584"/>
          </a:xfr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xmlns="" id="{F58C420A-3AEC-4BE5-BD90-C854A306696C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 dirty="0"/>
              <a:t>Product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xmlns="" id="{3E48293B-B086-4048-863C-47E7C47880A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 bwMode="gray">
          <a:xfrm>
            <a:off x="680728" y="5491163"/>
            <a:ext cx="4974545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xmlns="" id="{1AC9E886-BD82-4757-912B-F7589A22164F}"/>
              </a:ext>
            </a:extLst>
          </p:cNvPr>
          <p:cNvSpPr>
            <a:spLocks noGrp="1"/>
          </p:cNvSpPr>
          <p:nvPr>
            <p:ph idx="1"/>
          </p:nvPr>
        </p:nvSpPr>
        <p:spPr bwMode="gray"/>
        <p:txBody>
          <a:bodyPr/>
          <a:lstStyle/>
          <a:p>
            <a:r>
              <a:rPr lang="en-US" dirty="0"/>
              <a:t>Lorem ipsum dolor sit amet, consectetuer adipiscing elit. Maecenas porttitor congue massa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05860339-31F7-4884-957E-5C40F818EBB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7421366" y="1108725"/>
            <a:ext cx="1114422" cy="11144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4" name="Graphic 33" descr="Bullseye" title="Placeholder Icon">
            <a:extLst>
              <a:ext uri="{FF2B5EF4-FFF2-40B4-BE49-F238E27FC236}">
                <a16:creationId xmlns:a16="http://schemas.microsoft.com/office/drawing/2014/main" xmlns="" id="{01B04A53-CFF0-41E3-A36F-790D2F6B635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7721177" y="1408536"/>
            <a:ext cx="514800" cy="514800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77D79B0F-EFCB-42B1-AEAE-0FE4763D445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078577" y="2360347"/>
            <a:ext cx="1800000" cy="360000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Unique 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xmlns="" id="{45C26E9A-3991-49A2-8D63-94C577E8A0A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7204577" y="2857547"/>
            <a:ext cx="15480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1D0238C6-EDC9-431C-B062-27BAF34CDE1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078577" y="2994747"/>
            <a:ext cx="1800000" cy="720000"/>
          </a:xfrm>
        </p:spPr>
        <p:txBody>
          <a:bodyPr/>
          <a:lstStyle/>
          <a:p>
            <a:r>
              <a:rPr lang="en-US" dirty="0"/>
              <a:t>Lorem ipsum dolor</a:t>
            </a:r>
            <a:br>
              <a:rPr lang="en-US" dirty="0"/>
            </a:br>
            <a:r>
              <a:rPr lang="en-US" dirty="0"/>
              <a:t>sit amet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056960D0-0A22-4E28-82F3-B9AA805E96A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9745466" y="1108725"/>
            <a:ext cx="1114422" cy="11144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2" name="Graphic 31" descr="Lecturer" title="Placeholder Icon">
            <a:extLst>
              <a:ext uri="{FF2B5EF4-FFF2-40B4-BE49-F238E27FC236}">
                <a16:creationId xmlns:a16="http://schemas.microsoft.com/office/drawing/2014/main" xmlns="" id="{A67046E4-7EA7-414C-8B67-BE9C73705C82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10045277" y="1408536"/>
            <a:ext cx="514800" cy="514800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27325661-92B1-4FD6-80E6-C1A1C5F5B8B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402677" y="2360347"/>
            <a:ext cx="1800000" cy="360000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First to Market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xmlns="" id="{4EAA895A-8A04-4C68-83A5-3E4F5209FB7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9528677" y="2857547"/>
            <a:ext cx="1548000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C32C294C-1590-42EF-AA55-43D984432B5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402677" y="2994747"/>
            <a:ext cx="1800000" cy="720000"/>
          </a:xfrm>
        </p:spPr>
        <p:txBody>
          <a:bodyPr/>
          <a:lstStyle/>
          <a:p>
            <a:r>
              <a:rPr lang="en-US" dirty="0"/>
              <a:t>Lorem ipsum dolor</a:t>
            </a:r>
            <a:br>
              <a:rPr lang="en-US" dirty="0"/>
            </a:br>
            <a:r>
              <a:rPr lang="en-US" dirty="0"/>
              <a:t>sit amet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7AEBBE7F-98BB-4059-8F15-7198C7DAC33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7421366" y="3759341"/>
            <a:ext cx="1114422" cy="11144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1" name="Graphic 20" descr="Network" title="Placeholder Icon">
            <a:extLst>
              <a:ext uri="{FF2B5EF4-FFF2-40B4-BE49-F238E27FC236}">
                <a16:creationId xmlns:a16="http://schemas.microsoft.com/office/drawing/2014/main" xmlns="" id="{E34FD3C6-9F01-4A17-AD96-054AF500405F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7721177" y="4059152"/>
            <a:ext cx="514800" cy="514800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0F0E443A-F987-4A67-86AD-557D61E479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78577" y="5010963"/>
            <a:ext cx="1800000" cy="360000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Tested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xmlns="" id="{FDEE8591-D916-4064-8CD3-2AD3F759B9E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7204577" y="5508163"/>
            <a:ext cx="1548000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34535CB7-70A5-4E0C-835B-C50960E5BC6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Lorem ipsum dolor</a:t>
            </a:r>
            <a:br>
              <a:rPr lang="en-US" dirty="0"/>
            </a:br>
            <a:r>
              <a:rPr lang="en-US" dirty="0"/>
              <a:t>sit amet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A892DD94-78B8-4911-A32B-3B174E2921B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9723042" y="3759341"/>
            <a:ext cx="1114422" cy="11144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0" name="Graphic 29" descr="Megaphone" title="Placeholder Icon">
            <a:extLst>
              <a:ext uri="{FF2B5EF4-FFF2-40B4-BE49-F238E27FC236}">
                <a16:creationId xmlns:a16="http://schemas.microsoft.com/office/drawing/2014/main" xmlns="" id="{72D31FC8-7143-4EC0-8D99-6AE8BC0B8DFB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10022853" y="4059152"/>
            <a:ext cx="514800" cy="514800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FA562AA1-9ED1-4AA1-8F21-A53B5A69CB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402677" y="5010963"/>
            <a:ext cx="1800000" cy="360000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Authentic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xmlns="" id="{59D2C94E-1924-4389-B84A-2828D610B22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9528677" y="5508163"/>
            <a:ext cx="1548000" cy="0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29E0145E-8E4E-439B-A78F-92EC279B320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Lorem ipsum dolor</a:t>
            </a:r>
            <a:br>
              <a:rPr lang="en-US" dirty="0"/>
            </a:br>
            <a:r>
              <a:rPr lang="en-US" dirty="0"/>
              <a:t>sit amet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8234C221-D094-445D-A8B7-0030E816562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096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xmlns="" id="{1AC9E886-BD82-4757-912B-F7589A22164F}"/>
              </a:ext>
            </a:extLst>
          </p:cNvPr>
          <p:cNvSpPr>
            <a:spLocks noGrp="1"/>
          </p:cNvSpPr>
          <p:nvPr>
            <p:ph idx="1"/>
          </p:nvPr>
        </p:nvSpPr>
        <p:spPr bwMode="gray">
          <a:xfrm>
            <a:off x="680728" y="5657850"/>
            <a:ext cx="9216307" cy="707513"/>
          </a:xfrm>
          <a:gradFill>
            <a:gsLst>
              <a:gs pos="0">
                <a:schemeClr val="accent1"/>
              </a:gs>
              <a:gs pos="51300">
                <a:schemeClr val="accent2"/>
              </a:gs>
              <a:gs pos="100000">
                <a:schemeClr val="accent3"/>
              </a:gs>
            </a:gsLst>
            <a:lin ang="0" scaled="0"/>
          </a:gradFill>
        </p:spPr>
        <p:txBody>
          <a:bodyPr/>
          <a:lstStyle/>
          <a:p>
            <a:r>
              <a:rPr lang="en-US" dirty="0"/>
              <a:t>Lorem ipsum dolor sit amet, consectetuer adipiscing elit. Maecenas porttitor congue massa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05860339-31F7-4884-957E-5C40F818EBB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2201109" y="1117169"/>
            <a:ext cx="1114422" cy="111442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4" name="Graphic 33" descr="Bullseye" title="Placeholder Icon">
            <a:extLst>
              <a:ext uri="{FF2B5EF4-FFF2-40B4-BE49-F238E27FC236}">
                <a16:creationId xmlns:a16="http://schemas.microsoft.com/office/drawing/2014/main" xmlns="" id="{01B04A53-CFF0-41E3-A36F-790D2F6B635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500920" y="1418154"/>
            <a:ext cx="514800" cy="514800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xmlns="" id="{45C26E9A-3991-49A2-8D63-94C577E8A0A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1995524" y="2513453"/>
            <a:ext cx="15480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1D0238C6-EDC9-431C-B062-27BAF34CDE1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869524" y="2643191"/>
            <a:ext cx="1800000" cy="720000"/>
          </a:xfrm>
        </p:spPr>
        <p:txBody>
          <a:bodyPr/>
          <a:lstStyle/>
          <a:p>
            <a:r>
              <a:rPr lang="en-US" b="1" dirty="0" smtClean="0"/>
              <a:t>Classes by experienced MD Doctors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056960D0-0A22-4E28-82F3-B9AA805E96A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8533714" y="1128505"/>
            <a:ext cx="1114422" cy="111442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2" name="Graphic 31" descr="Lecturer" title="Placeholder Icon">
            <a:extLst>
              <a:ext uri="{FF2B5EF4-FFF2-40B4-BE49-F238E27FC236}">
                <a16:creationId xmlns:a16="http://schemas.microsoft.com/office/drawing/2014/main" xmlns="" id="{A67046E4-7EA7-414C-8B67-BE9C73705C82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8761194" y="1412174"/>
            <a:ext cx="514800" cy="514800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xmlns="" id="{4EAA895A-8A04-4C68-83A5-3E4F5209FB7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8244594" y="2548094"/>
            <a:ext cx="1548000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C32C294C-1590-42EF-AA55-43D984432B5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097035" y="2643191"/>
            <a:ext cx="1800000" cy="720000"/>
          </a:xfrm>
        </p:spPr>
        <p:txBody>
          <a:bodyPr/>
          <a:lstStyle/>
          <a:p>
            <a:r>
              <a:rPr lang="en-US" b="1" dirty="0" smtClean="0"/>
              <a:t>100% Placement Assistance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7AEBBE7F-98BB-4059-8F15-7198C7DAC33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6469498" y="1117169"/>
            <a:ext cx="1114422" cy="111442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1" name="Graphic 20" descr="Network" title="Placeholder Icon">
            <a:extLst>
              <a:ext uri="{FF2B5EF4-FFF2-40B4-BE49-F238E27FC236}">
                <a16:creationId xmlns:a16="http://schemas.microsoft.com/office/drawing/2014/main" xmlns="" id="{E34FD3C6-9F01-4A17-AD96-054AF500405F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769309" y="1416980"/>
            <a:ext cx="514800" cy="514800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xmlns="" id="{FDEE8591-D916-4064-8CD3-2AD3F759B9E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6226659" y="2555562"/>
            <a:ext cx="1548000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34535CB7-70A5-4E0C-835B-C50960E5BC6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26709" y="2666133"/>
            <a:ext cx="1800000" cy="720000"/>
          </a:xfrm>
        </p:spPr>
        <p:txBody>
          <a:bodyPr/>
          <a:lstStyle/>
          <a:p>
            <a:r>
              <a:rPr lang="en-US" b="1" dirty="0" smtClean="0"/>
              <a:t>Special class for providing Soft Skills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A892DD94-78B8-4911-A32B-3B174E2921B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4340905" y="1117169"/>
            <a:ext cx="1114422" cy="111442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0" name="Graphic 29" descr="Megaphone" title="Placeholder Icon">
            <a:extLst>
              <a:ext uri="{FF2B5EF4-FFF2-40B4-BE49-F238E27FC236}">
                <a16:creationId xmlns:a16="http://schemas.microsoft.com/office/drawing/2014/main" xmlns="" id="{72D31FC8-7143-4EC0-8D99-6AE8BC0B8DFB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4608450" y="1412174"/>
            <a:ext cx="514800" cy="514800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xmlns="" id="{59D2C94E-1924-4389-B84A-2828D610B22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4141623" y="2540627"/>
            <a:ext cx="1548000" cy="0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29E0145E-8E4E-439B-A78F-92EC279B320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965850" y="2643191"/>
            <a:ext cx="1800000" cy="720000"/>
          </a:xfrm>
        </p:spPr>
        <p:txBody>
          <a:bodyPr/>
          <a:lstStyle/>
          <a:p>
            <a:r>
              <a:rPr lang="en-US" b="1" dirty="0" smtClean="0"/>
              <a:t>Live Platform for Interaction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8234C221-D094-445D-A8B7-0030E816562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5579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23EAE0D-88F0-4123-A369-92983D7E5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Digital Product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B3873866-C6DF-4447-8D2F-8A88CF14E6C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1800" y="1582738"/>
            <a:ext cx="3975100" cy="1744662"/>
          </a:xfrm>
        </p:spPr>
        <p:txBody>
          <a:bodyPr/>
          <a:lstStyle/>
          <a:p>
            <a:r>
              <a:rPr lang="en-US" dirty="0"/>
              <a:t>Emphasize your </a:t>
            </a:r>
            <a:br>
              <a:rPr lang="en-US" dirty="0"/>
            </a:br>
            <a:r>
              <a:rPr lang="en-US" dirty="0"/>
              <a:t>main benefit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16BC25F-F41F-4EE7-8166-FD25E15EA6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Other benefits include</a:t>
            </a:r>
          </a:p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Nunc viverra imperdiet enim. Fusce est.</a:t>
            </a:r>
            <a:b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Vivamus a tellus</a:t>
            </a:r>
          </a:p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Nunc viverra imperdiet enim. Fusce est.</a:t>
            </a:r>
            <a:b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Vivamus a tellus</a:t>
            </a:r>
          </a:p>
        </p:txBody>
      </p:sp>
      <p:pic>
        <p:nvPicPr>
          <p:cNvPr id="32" name="Picture Placeholder 31" descr="Desktop screenshot">
            <a:extLst>
              <a:ext uri="{FF2B5EF4-FFF2-40B4-BE49-F238E27FC236}">
                <a16:creationId xmlns:a16="http://schemas.microsoft.com/office/drawing/2014/main" xmlns="" id="{9985C1E9-B7DC-4EFA-B466-64A4F2674F4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60" r="160"/>
          <a:stretch>
            <a:fillRect/>
          </a:stretch>
        </p:blipFill>
        <p:spPr>
          <a:xfrm>
            <a:off x="5217319" y="1450975"/>
            <a:ext cx="6974680" cy="3935414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27A106A1-5BFA-4033-8A49-0E0F2A688C1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6664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12" descr="A person standing on a sidewalk looking at his phone">
            <a:extLst>
              <a:ext uri="{FF2B5EF4-FFF2-40B4-BE49-F238E27FC236}">
                <a16:creationId xmlns:a16="http://schemas.microsoft.com/office/drawing/2014/main" xmlns="" id="{5AC4910C-C9A9-41E9-9252-939FB7AA008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5159E9FA-E2FE-4ED3-AF77-6A386F661A9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 bwMode="gray">
          <a:xfrm>
            <a:off x="432000" y="0"/>
            <a:ext cx="11760000" cy="6365363"/>
          </a:xfrm>
          <a:prstGeom prst="rect">
            <a:avLst/>
          </a:prstGeom>
          <a:gradFill>
            <a:gsLst>
              <a:gs pos="36000">
                <a:schemeClr val="tx1">
                  <a:alpha val="40000"/>
                </a:schemeClr>
              </a:gs>
              <a:gs pos="100000">
                <a:schemeClr val="tx1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xmlns="" id="{2AFED906-603E-4575-A8EB-18849F6201A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0" y="1"/>
            <a:ext cx="432001" cy="6365362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8468F2B1-EF8F-4772-ADA1-4195B20EBA74}"/>
              </a:ext>
            </a:extLst>
          </p:cNvPr>
          <p:cNvSpPr>
            <a:spLocks noGrp="1"/>
          </p:cNvSpPr>
          <p:nvPr>
            <p:ph type="ctrTitle"/>
          </p:nvPr>
        </p:nvSpPr>
        <p:spPr bwMode="gray"/>
        <p:txBody>
          <a:bodyPr/>
          <a:lstStyle/>
          <a:p>
            <a:r>
              <a:rPr lang="en-US" dirty="0"/>
              <a:t>Section Divider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xmlns="" id="{642D433C-2521-498F-AEB8-751A77CDE32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 bwMode="gray">
          <a:xfrm>
            <a:off x="680728" y="4876800"/>
            <a:ext cx="5187750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565124A8-7554-4DB8-896F-F9946B9CF1F9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gray"/>
        <p:txBody>
          <a:bodyPr/>
          <a:lstStyle/>
          <a:p>
            <a:r>
              <a:rPr lang="en-US" dirty="0"/>
              <a:t>A new way to engage with customers</a:t>
            </a:r>
            <a:br>
              <a:rPr lang="en-US" dirty="0"/>
            </a:br>
            <a:r>
              <a:rPr lang="en-US" dirty="0"/>
              <a:t>from across the globe.</a:t>
            </a:r>
          </a:p>
        </p:txBody>
      </p:sp>
      <p:grpSp>
        <p:nvGrpSpPr>
          <p:cNvPr id="21" name="Group 20" title="Placeholder Logo">
            <a:extLst>
              <a:ext uri="{FF2B5EF4-FFF2-40B4-BE49-F238E27FC236}">
                <a16:creationId xmlns:a16="http://schemas.microsoft.com/office/drawing/2014/main" xmlns="" id="{B6C6CF9E-253E-4427-A32A-5C2467E9C3E7}"/>
              </a:ext>
            </a:extLst>
          </p:cNvPr>
          <p:cNvGrpSpPr/>
          <p:nvPr/>
        </p:nvGrpSpPr>
        <p:grpSpPr>
          <a:xfrm>
            <a:off x="10474628" y="262234"/>
            <a:ext cx="1404722" cy="299741"/>
            <a:chOff x="6510608" y="1858229"/>
            <a:chExt cx="2159571" cy="460812"/>
          </a:xfrm>
          <a:gradFill>
            <a:gsLst>
              <a:gs pos="0">
                <a:schemeClr val="accent1"/>
              </a:gs>
              <a:gs pos="51300">
                <a:schemeClr val="accent2"/>
              </a:gs>
              <a:gs pos="100000">
                <a:schemeClr val="accent3"/>
              </a:gs>
            </a:gsLst>
            <a:lin ang="0" scaled="0"/>
          </a:gradFill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xmlns="" id="{56EFE9CD-48EA-4600-88AA-120E29187B70}"/>
                </a:ext>
              </a:extLst>
            </p:cNvPr>
            <p:cNvSpPr/>
            <p:nvPr/>
          </p:nvSpPr>
          <p:spPr>
            <a:xfrm>
              <a:off x="6510608" y="1858229"/>
              <a:ext cx="351467" cy="351467"/>
            </a:xfrm>
            <a:custGeom>
              <a:avLst/>
              <a:gdLst>
                <a:gd name="connsiteX0" fmla="*/ 154255 w 351467"/>
                <a:gd name="connsiteY0" fmla="*/ 228454 h 351467"/>
                <a:gd name="connsiteX1" fmla="*/ 29289 w 351467"/>
                <a:gd name="connsiteY1" fmla="*/ 29289 h 351467"/>
                <a:gd name="connsiteX2" fmla="*/ 115203 w 351467"/>
                <a:gd name="connsiteY2" fmla="*/ 29289 h 351467"/>
                <a:gd name="connsiteX3" fmla="*/ 193307 w 351467"/>
                <a:gd name="connsiteY3" fmla="*/ 162065 h 351467"/>
                <a:gd name="connsiteX4" fmla="*/ 271411 w 351467"/>
                <a:gd name="connsiteY4" fmla="*/ 29289 h 351467"/>
                <a:gd name="connsiteX5" fmla="*/ 353420 w 351467"/>
                <a:gd name="connsiteY5" fmla="*/ 29289 h 351467"/>
                <a:gd name="connsiteX6" fmla="*/ 228454 w 351467"/>
                <a:gd name="connsiteY6" fmla="*/ 224548 h 351467"/>
                <a:gd name="connsiteX7" fmla="*/ 228454 w 351467"/>
                <a:gd name="connsiteY7" fmla="*/ 353420 h 351467"/>
                <a:gd name="connsiteX8" fmla="*/ 154255 w 351467"/>
                <a:gd name="connsiteY8" fmla="*/ 353420 h 351467"/>
                <a:gd name="connsiteX9" fmla="*/ 154255 w 351467"/>
                <a:gd name="connsiteY9" fmla="*/ 228454 h 351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51467" h="351467">
                  <a:moveTo>
                    <a:pt x="154255" y="228454"/>
                  </a:moveTo>
                  <a:lnTo>
                    <a:pt x="29289" y="29289"/>
                  </a:lnTo>
                  <a:lnTo>
                    <a:pt x="115203" y="29289"/>
                  </a:lnTo>
                  <a:lnTo>
                    <a:pt x="193307" y="162065"/>
                  </a:lnTo>
                  <a:lnTo>
                    <a:pt x="271411" y="29289"/>
                  </a:lnTo>
                  <a:lnTo>
                    <a:pt x="353420" y="29289"/>
                  </a:lnTo>
                  <a:lnTo>
                    <a:pt x="228454" y="224548"/>
                  </a:lnTo>
                  <a:lnTo>
                    <a:pt x="228454" y="353420"/>
                  </a:lnTo>
                  <a:lnTo>
                    <a:pt x="154255" y="353420"/>
                  </a:lnTo>
                  <a:lnTo>
                    <a:pt x="154255" y="22845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xmlns="" id="{F519FE9E-CD3D-4D03-9E47-BC22664E57E7}"/>
                </a:ext>
              </a:extLst>
            </p:cNvPr>
            <p:cNvSpPr/>
            <p:nvPr/>
          </p:nvSpPr>
          <p:spPr>
            <a:xfrm>
              <a:off x="6783972" y="1928522"/>
              <a:ext cx="312415" cy="312415"/>
            </a:xfrm>
            <a:custGeom>
              <a:avLst/>
              <a:gdLst>
                <a:gd name="connsiteX0" fmla="*/ 29289 w 312415"/>
                <a:gd name="connsiteY0" fmla="*/ 162065 h 312415"/>
                <a:gd name="connsiteX1" fmla="*/ 29289 w 312415"/>
                <a:gd name="connsiteY1" fmla="*/ 162065 h 312415"/>
                <a:gd name="connsiteX2" fmla="*/ 165971 w 312415"/>
                <a:gd name="connsiteY2" fmla="*/ 29289 h 312415"/>
                <a:gd name="connsiteX3" fmla="*/ 302652 w 312415"/>
                <a:gd name="connsiteY3" fmla="*/ 158160 h 312415"/>
                <a:gd name="connsiteX4" fmla="*/ 302652 w 312415"/>
                <a:gd name="connsiteY4" fmla="*/ 158160 h 312415"/>
                <a:gd name="connsiteX5" fmla="*/ 165971 w 312415"/>
                <a:gd name="connsiteY5" fmla="*/ 287031 h 312415"/>
                <a:gd name="connsiteX6" fmla="*/ 29289 w 312415"/>
                <a:gd name="connsiteY6" fmla="*/ 162065 h 312415"/>
                <a:gd name="connsiteX7" fmla="*/ 232359 w 312415"/>
                <a:gd name="connsiteY7" fmla="*/ 162065 h 312415"/>
                <a:gd name="connsiteX8" fmla="*/ 232359 w 312415"/>
                <a:gd name="connsiteY8" fmla="*/ 162065 h 312415"/>
                <a:gd name="connsiteX9" fmla="*/ 165971 w 312415"/>
                <a:gd name="connsiteY9" fmla="*/ 91772 h 312415"/>
                <a:gd name="connsiteX10" fmla="*/ 99582 w 312415"/>
                <a:gd name="connsiteY10" fmla="*/ 162065 h 312415"/>
                <a:gd name="connsiteX11" fmla="*/ 99582 w 312415"/>
                <a:gd name="connsiteY11" fmla="*/ 162065 h 312415"/>
                <a:gd name="connsiteX12" fmla="*/ 165971 w 312415"/>
                <a:gd name="connsiteY12" fmla="*/ 232359 h 312415"/>
                <a:gd name="connsiteX13" fmla="*/ 232359 w 312415"/>
                <a:gd name="connsiteY13" fmla="*/ 162065 h 312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2415" h="312415">
                  <a:moveTo>
                    <a:pt x="29289" y="162065"/>
                  </a:moveTo>
                  <a:lnTo>
                    <a:pt x="29289" y="162065"/>
                  </a:lnTo>
                  <a:cubicBezTo>
                    <a:pt x="29289" y="87867"/>
                    <a:pt x="87867" y="29289"/>
                    <a:pt x="165971" y="29289"/>
                  </a:cubicBezTo>
                  <a:cubicBezTo>
                    <a:pt x="244075" y="29289"/>
                    <a:pt x="302652" y="87867"/>
                    <a:pt x="302652" y="158160"/>
                  </a:cubicBezTo>
                  <a:lnTo>
                    <a:pt x="302652" y="158160"/>
                  </a:lnTo>
                  <a:cubicBezTo>
                    <a:pt x="302652" y="228454"/>
                    <a:pt x="244075" y="287031"/>
                    <a:pt x="165971" y="287031"/>
                  </a:cubicBezTo>
                  <a:cubicBezTo>
                    <a:pt x="87867" y="290937"/>
                    <a:pt x="29289" y="236264"/>
                    <a:pt x="29289" y="162065"/>
                  </a:cubicBezTo>
                  <a:close/>
                  <a:moveTo>
                    <a:pt x="232359" y="162065"/>
                  </a:moveTo>
                  <a:lnTo>
                    <a:pt x="232359" y="162065"/>
                  </a:lnTo>
                  <a:cubicBezTo>
                    <a:pt x="232359" y="123013"/>
                    <a:pt x="205023" y="91772"/>
                    <a:pt x="165971" y="91772"/>
                  </a:cubicBezTo>
                  <a:cubicBezTo>
                    <a:pt x="126919" y="91772"/>
                    <a:pt x="99582" y="123013"/>
                    <a:pt x="99582" y="162065"/>
                  </a:cubicBezTo>
                  <a:lnTo>
                    <a:pt x="99582" y="162065"/>
                  </a:lnTo>
                  <a:cubicBezTo>
                    <a:pt x="99582" y="197212"/>
                    <a:pt x="126919" y="232359"/>
                    <a:pt x="165971" y="232359"/>
                  </a:cubicBezTo>
                  <a:cubicBezTo>
                    <a:pt x="208928" y="232359"/>
                    <a:pt x="232359" y="201117"/>
                    <a:pt x="232359" y="16206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xmlns="" id="{E0F44737-B820-487B-8BCF-50DFB953CCB1}"/>
                </a:ext>
              </a:extLst>
            </p:cNvPr>
            <p:cNvSpPr/>
            <p:nvPr/>
          </p:nvSpPr>
          <p:spPr>
            <a:xfrm>
              <a:off x="7084671" y="1936333"/>
              <a:ext cx="273363" cy="312415"/>
            </a:xfrm>
            <a:custGeom>
              <a:avLst/>
              <a:gdLst>
                <a:gd name="connsiteX0" fmla="*/ 29289 w 273363"/>
                <a:gd name="connsiteY0" fmla="*/ 189402 h 312415"/>
                <a:gd name="connsiteX1" fmla="*/ 29289 w 273363"/>
                <a:gd name="connsiteY1" fmla="*/ 29289 h 312415"/>
                <a:gd name="connsiteX2" fmla="*/ 99582 w 273363"/>
                <a:gd name="connsiteY2" fmla="*/ 29289 h 312415"/>
                <a:gd name="connsiteX3" fmla="*/ 99582 w 273363"/>
                <a:gd name="connsiteY3" fmla="*/ 169876 h 312415"/>
                <a:gd name="connsiteX4" fmla="*/ 142540 w 273363"/>
                <a:gd name="connsiteY4" fmla="*/ 220643 h 312415"/>
                <a:gd name="connsiteX5" fmla="*/ 185497 w 273363"/>
                <a:gd name="connsiteY5" fmla="*/ 169876 h 312415"/>
                <a:gd name="connsiteX6" fmla="*/ 185497 w 273363"/>
                <a:gd name="connsiteY6" fmla="*/ 29289 h 312415"/>
                <a:gd name="connsiteX7" fmla="*/ 255790 w 273363"/>
                <a:gd name="connsiteY7" fmla="*/ 29289 h 312415"/>
                <a:gd name="connsiteX8" fmla="*/ 255790 w 273363"/>
                <a:gd name="connsiteY8" fmla="*/ 279221 h 312415"/>
                <a:gd name="connsiteX9" fmla="*/ 185497 w 273363"/>
                <a:gd name="connsiteY9" fmla="*/ 279221 h 312415"/>
                <a:gd name="connsiteX10" fmla="*/ 185497 w 273363"/>
                <a:gd name="connsiteY10" fmla="*/ 244074 h 312415"/>
                <a:gd name="connsiteX11" fmla="*/ 111298 w 273363"/>
                <a:gd name="connsiteY11" fmla="*/ 283126 h 312415"/>
                <a:gd name="connsiteX12" fmla="*/ 29289 w 273363"/>
                <a:gd name="connsiteY12" fmla="*/ 189402 h 312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3363" h="312415">
                  <a:moveTo>
                    <a:pt x="29289" y="189402"/>
                  </a:moveTo>
                  <a:lnTo>
                    <a:pt x="29289" y="29289"/>
                  </a:lnTo>
                  <a:lnTo>
                    <a:pt x="99582" y="29289"/>
                  </a:lnTo>
                  <a:lnTo>
                    <a:pt x="99582" y="169876"/>
                  </a:lnTo>
                  <a:cubicBezTo>
                    <a:pt x="99582" y="205022"/>
                    <a:pt x="115203" y="220643"/>
                    <a:pt x="142540" y="220643"/>
                  </a:cubicBezTo>
                  <a:cubicBezTo>
                    <a:pt x="169876" y="220643"/>
                    <a:pt x="185497" y="205022"/>
                    <a:pt x="185497" y="169876"/>
                  </a:cubicBezTo>
                  <a:lnTo>
                    <a:pt x="185497" y="29289"/>
                  </a:lnTo>
                  <a:lnTo>
                    <a:pt x="255790" y="29289"/>
                  </a:lnTo>
                  <a:lnTo>
                    <a:pt x="255790" y="279221"/>
                  </a:lnTo>
                  <a:lnTo>
                    <a:pt x="185497" y="279221"/>
                  </a:lnTo>
                  <a:lnTo>
                    <a:pt x="185497" y="244074"/>
                  </a:lnTo>
                  <a:cubicBezTo>
                    <a:pt x="169876" y="263600"/>
                    <a:pt x="146445" y="283126"/>
                    <a:pt x="111298" y="283126"/>
                  </a:cubicBezTo>
                  <a:cubicBezTo>
                    <a:pt x="60530" y="283126"/>
                    <a:pt x="29289" y="247980"/>
                    <a:pt x="29289" y="18940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xmlns="" id="{9F8906E3-194C-4A7B-9B6F-BF9D3EFF28A9}"/>
                </a:ext>
              </a:extLst>
            </p:cNvPr>
            <p:cNvSpPr/>
            <p:nvPr/>
          </p:nvSpPr>
          <p:spPr>
            <a:xfrm>
              <a:off x="7354130" y="1932003"/>
              <a:ext cx="195260" cy="312415"/>
            </a:xfrm>
            <a:custGeom>
              <a:avLst/>
              <a:gdLst>
                <a:gd name="connsiteX0" fmla="*/ 29289 w 195259"/>
                <a:gd name="connsiteY0" fmla="*/ 33618 h 312415"/>
                <a:gd name="connsiteX1" fmla="*/ 99582 w 195259"/>
                <a:gd name="connsiteY1" fmla="*/ 33618 h 312415"/>
                <a:gd name="connsiteX2" fmla="*/ 99582 w 195259"/>
                <a:gd name="connsiteY2" fmla="*/ 84386 h 312415"/>
                <a:gd name="connsiteX3" fmla="*/ 181591 w 195259"/>
                <a:gd name="connsiteY3" fmla="*/ 29713 h 312415"/>
                <a:gd name="connsiteX4" fmla="*/ 181591 w 195259"/>
                <a:gd name="connsiteY4" fmla="*/ 103912 h 312415"/>
                <a:gd name="connsiteX5" fmla="*/ 177686 w 195259"/>
                <a:gd name="connsiteY5" fmla="*/ 103912 h 312415"/>
                <a:gd name="connsiteX6" fmla="*/ 99582 w 195259"/>
                <a:gd name="connsiteY6" fmla="*/ 193731 h 312415"/>
                <a:gd name="connsiteX7" fmla="*/ 99582 w 195259"/>
                <a:gd name="connsiteY7" fmla="*/ 287456 h 312415"/>
                <a:gd name="connsiteX8" fmla="*/ 29289 w 195259"/>
                <a:gd name="connsiteY8" fmla="*/ 287456 h 312415"/>
                <a:gd name="connsiteX9" fmla="*/ 29289 w 195259"/>
                <a:gd name="connsiteY9" fmla="*/ 33618 h 312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5259" h="312415">
                  <a:moveTo>
                    <a:pt x="29289" y="33618"/>
                  </a:moveTo>
                  <a:lnTo>
                    <a:pt x="99582" y="33618"/>
                  </a:lnTo>
                  <a:lnTo>
                    <a:pt x="99582" y="84386"/>
                  </a:lnTo>
                  <a:cubicBezTo>
                    <a:pt x="115203" y="49239"/>
                    <a:pt x="138634" y="25808"/>
                    <a:pt x="181591" y="29713"/>
                  </a:cubicBezTo>
                  <a:lnTo>
                    <a:pt x="181591" y="103912"/>
                  </a:lnTo>
                  <a:lnTo>
                    <a:pt x="177686" y="103912"/>
                  </a:lnTo>
                  <a:cubicBezTo>
                    <a:pt x="130824" y="103912"/>
                    <a:pt x="99582" y="131248"/>
                    <a:pt x="99582" y="193731"/>
                  </a:cubicBezTo>
                  <a:lnTo>
                    <a:pt x="99582" y="287456"/>
                  </a:lnTo>
                  <a:lnTo>
                    <a:pt x="29289" y="287456"/>
                  </a:lnTo>
                  <a:lnTo>
                    <a:pt x="29289" y="3361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xmlns="" id="{DBD481A7-D8E6-4EC8-95C1-2C7D2A8766B0}"/>
                </a:ext>
              </a:extLst>
            </p:cNvPr>
            <p:cNvSpPr/>
            <p:nvPr/>
          </p:nvSpPr>
          <p:spPr>
            <a:xfrm>
              <a:off x="7533769" y="1858229"/>
              <a:ext cx="273363" cy="351467"/>
            </a:xfrm>
            <a:custGeom>
              <a:avLst/>
              <a:gdLst>
                <a:gd name="connsiteX0" fmla="*/ 29289 w 273363"/>
                <a:gd name="connsiteY0" fmla="*/ 29289 h 351467"/>
                <a:gd name="connsiteX1" fmla="*/ 99582 w 273363"/>
                <a:gd name="connsiteY1" fmla="*/ 29289 h 351467"/>
                <a:gd name="connsiteX2" fmla="*/ 99582 w 273363"/>
                <a:gd name="connsiteY2" fmla="*/ 290937 h 351467"/>
                <a:gd name="connsiteX3" fmla="*/ 263601 w 273363"/>
                <a:gd name="connsiteY3" fmla="*/ 290937 h 351467"/>
                <a:gd name="connsiteX4" fmla="*/ 263601 w 273363"/>
                <a:gd name="connsiteY4" fmla="*/ 357325 h 351467"/>
                <a:gd name="connsiteX5" fmla="*/ 29289 w 273363"/>
                <a:gd name="connsiteY5" fmla="*/ 357325 h 351467"/>
                <a:gd name="connsiteX6" fmla="*/ 29289 w 273363"/>
                <a:gd name="connsiteY6" fmla="*/ 29289 h 351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3363" h="351467">
                  <a:moveTo>
                    <a:pt x="29289" y="29289"/>
                  </a:moveTo>
                  <a:lnTo>
                    <a:pt x="99582" y="29289"/>
                  </a:lnTo>
                  <a:lnTo>
                    <a:pt x="99582" y="290937"/>
                  </a:lnTo>
                  <a:lnTo>
                    <a:pt x="263601" y="290937"/>
                  </a:lnTo>
                  <a:lnTo>
                    <a:pt x="263601" y="357325"/>
                  </a:lnTo>
                  <a:lnTo>
                    <a:pt x="29289" y="357325"/>
                  </a:lnTo>
                  <a:lnTo>
                    <a:pt x="29289" y="2928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xmlns="" id="{36C26FE9-675A-4EF7-8373-CD61A41E74BE}"/>
                </a:ext>
              </a:extLst>
            </p:cNvPr>
            <p:cNvSpPr/>
            <p:nvPr/>
          </p:nvSpPr>
          <p:spPr>
            <a:xfrm>
              <a:off x="7775891" y="1928522"/>
              <a:ext cx="312415" cy="312415"/>
            </a:xfrm>
            <a:custGeom>
              <a:avLst/>
              <a:gdLst>
                <a:gd name="connsiteX0" fmla="*/ 29289 w 312415"/>
                <a:gd name="connsiteY0" fmla="*/ 162065 h 312415"/>
                <a:gd name="connsiteX1" fmla="*/ 29289 w 312415"/>
                <a:gd name="connsiteY1" fmla="*/ 162065 h 312415"/>
                <a:gd name="connsiteX2" fmla="*/ 165971 w 312415"/>
                <a:gd name="connsiteY2" fmla="*/ 29289 h 312415"/>
                <a:gd name="connsiteX3" fmla="*/ 302652 w 312415"/>
                <a:gd name="connsiteY3" fmla="*/ 158160 h 312415"/>
                <a:gd name="connsiteX4" fmla="*/ 302652 w 312415"/>
                <a:gd name="connsiteY4" fmla="*/ 158160 h 312415"/>
                <a:gd name="connsiteX5" fmla="*/ 165971 w 312415"/>
                <a:gd name="connsiteY5" fmla="*/ 287031 h 312415"/>
                <a:gd name="connsiteX6" fmla="*/ 29289 w 312415"/>
                <a:gd name="connsiteY6" fmla="*/ 162065 h 312415"/>
                <a:gd name="connsiteX7" fmla="*/ 232359 w 312415"/>
                <a:gd name="connsiteY7" fmla="*/ 162065 h 312415"/>
                <a:gd name="connsiteX8" fmla="*/ 232359 w 312415"/>
                <a:gd name="connsiteY8" fmla="*/ 162065 h 312415"/>
                <a:gd name="connsiteX9" fmla="*/ 165971 w 312415"/>
                <a:gd name="connsiteY9" fmla="*/ 91772 h 312415"/>
                <a:gd name="connsiteX10" fmla="*/ 99582 w 312415"/>
                <a:gd name="connsiteY10" fmla="*/ 162065 h 312415"/>
                <a:gd name="connsiteX11" fmla="*/ 99582 w 312415"/>
                <a:gd name="connsiteY11" fmla="*/ 162065 h 312415"/>
                <a:gd name="connsiteX12" fmla="*/ 165971 w 312415"/>
                <a:gd name="connsiteY12" fmla="*/ 232359 h 312415"/>
                <a:gd name="connsiteX13" fmla="*/ 232359 w 312415"/>
                <a:gd name="connsiteY13" fmla="*/ 162065 h 312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2415" h="312415">
                  <a:moveTo>
                    <a:pt x="29289" y="162065"/>
                  </a:moveTo>
                  <a:lnTo>
                    <a:pt x="29289" y="162065"/>
                  </a:lnTo>
                  <a:cubicBezTo>
                    <a:pt x="29289" y="87867"/>
                    <a:pt x="87867" y="29289"/>
                    <a:pt x="165971" y="29289"/>
                  </a:cubicBezTo>
                  <a:cubicBezTo>
                    <a:pt x="244075" y="29289"/>
                    <a:pt x="302652" y="87867"/>
                    <a:pt x="302652" y="158160"/>
                  </a:cubicBezTo>
                  <a:lnTo>
                    <a:pt x="302652" y="158160"/>
                  </a:lnTo>
                  <a:cubicBezTo>
                    <a:pt x="302652" y="228454"/>
                    <a:pt x="244075" y="287031"/>
                    <a:pt x="165971" y="287031"/>
                  </a:cubicBezTo>
                  <a:cubicBezTo>
                    <a:pt x="87867" y="290937"/>
                    <a:pt x="29289" y="236264"/>
                    <a:pt x="29289" y="162065"/>
                  </a:cubicBezTo>
                  <a:close/>
                  <a:moveTo>
                    <a:pt x="232359" y="162065"/>
                  </a:moveTo>
                  <a:lnTo>
                    <a:pt x="232359" y="162065"/>
                  </a:lnTo>
                  <a:cubicBezTo>
                    <a:pt x="232359" y="123013"/>
                    <a:pt x="205023" y="91772"/>
                    <a:pt x="165971" y="91772"/>
                  </a:cubicBezTo>
                  <a:cubicBezTo>
                    <a:pt x="126919" y="91772"/>
                    <a:pt x="99582" y="123013"/>
                    <a:pt x="99582" y="162065"/>
                  </a:cubicBezTo>
                  <a:lnTo>
                    <a:pt x="99582" y="162065"/>
                  </a:lnTo>
                  <a:cubicBezTo>
                    <a:pt x="99582" y="197212"/>
                    <a:pt x="126919" y="232359"/>
                    <a:pt x="165971" y="232359"/>
                  </a:cubicBezTo>
                  <a:cubicBezTo>
                    <a:pt x="205023" y="232359"/>
                    <a:pt x="232359" y="201117"/>
                    <a:pt x="232359" y="16206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xmlns="" id="{24588720-CF68-4E8C-9DBF-31165C84CBD4}"/>
                </a:ext>
              </a:extLst>
            </p:cNvPr>
            <p:cNvSpPr/>
            <p:nvPr/>
          </p:nvSpPr>
          <p:spPr>
            <a:xfrm>
              <a:off x="8060970" y="1928522"/>
              <a:ext cx="312415" cy="390519"/>
            </a:xfrm>
            <a:custGeom>
              <a:avLst/>
              <a:gdLst>
                <a:gd name="connsiteX0" fmla="*/ 44910 w 312415"/>
                <a:gd name="connsiteY0" fmla="*/ 337799 h 390519"/>
                <a:gd name="connsiteX1" fmla="*/ 68341 w 312415"/>
                <a:gd name="connsiteY1" fmla="*/ 283126 h 390519"/>
                <a:gd name="connsiteX2" fmla="*/ 154255 w 312415"/>
                <a:gd name="connsiteY2" fmla="*/ 306557 h 390519"/>
                <a:gd name="connsiteX3" fmla="*/ 224549 w 312415"/>
                <a:gd name="connsiteY3" fmla="*/ 236264 h 390519"/>
                <a:gd name="connsiteX4" fmla="*/ 224549 w 312415"/>
                <a:gd name="connsiteY4" fmla="*/ 224548 h 390519"/>
                <a:gd name="connsiteX5" fmla="*/ 142539 w 312415"/>
                <a:gd name="connsiteY5" fmla="*/ 263600 h 390519"/>
                <a:gd name="connsiteX6" fmla="*/ 29289 w 312415"/>
                <a:gd name="connsiteY6" fmla="*/ 146445 h 390519"/>
                <a:gd name="connsiteX7" fmla="*/ 29289 w 312415"/>
                <a:gd name="connsiteY7" fmla="*/ 146445 h 390519"/>
                <a:gd name="connsiteX8" fmla="*/ 142539 w 312415"/>
                <a:gd name="connsiteY8" fmla="*/ 29289 h 390519"/>
                <a:gd name="connsiteX9" fmla="*/ 224549 w 312415"/>
                <a:gd name="connsiteY9" fmla="*/ 68341 h 390519"/>
                <a:gd name="connsiteX10" fmla="*/ 224549 w 312415"/>
                <a:gd name="connsiteY10" fmla="*/ 37099 h 390519"/>
                <a:gd name="connsiteX11" fmla="*/ 294842 w 312415"/>
                <a:gd name="connsiteY11" fmla="*/ 37099 h 390519"/>
                <a:gd name="connsiteX12" fmla="*/ 294842 w 312415"/>
                <a:gd name="connsiteY12" fmla="*/ 232359 h 390519"/>
                <a:gd name="connsiteX13" fmla="*/ 263601 w 312415"/>
                <a:gd name="connsiteY13" fmla="*/ 329989 h 390519"/>
                <a:gd name="connsiteX14" fmla="*/ 154255 w 312415"/>
                <a:gd name="connsiteY14" fmla="*/ 365135 h 390519"/>
                <a:gd name="connsiteX15" fmla="*/ 44910 w 312415"/>
                <a:gd name="connsiteY15" fmla="*/ 337799 h 390519"/>
                <a:gd name="connsiteX16" fmla="*/ 224549 w 312415"/>
                <a:gd name="connsiteY16" fmla="*/ 150350 h 390519"/>
                <a:gd name="connsiteX17" fmla="*/ 224549 w 312415"/>
                <a:gd name="connsiteY17" fmla="*/ 150350 h 390519"/>
                <a:gd name="connsiteX18" fmla="*/ 162065 w 312415"/>
                <a:gd name="connsiteY18" fmla="*/ 91772 h 390519"/>
                <a:gd name="connsiteX19" fmla="*/ 99582 w 312415"/>
                <a:gd name="connsiteY19" fmla="*/ 150350 h 390519"/>
                <a:gd name="connsiteX20" fmla="*/ 99582 w 312415"/>
                <a:gd name="connsiteY20" fmla="*/ 150350 h 390519"/>
                <a:gd name="connsiteX21" fmla="*/ 162065 w 312415"/>
                <a:gd name="connsiteY21" fmla="*/ 208928 h 390519"/>
                <a:gd name="connsiteX22" fmla="*/ 224549 w 312415"/>
                <a:gd name="connsiteY22" fmla="*/ 150350 h 390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12415" h="390519">
                  <a:moveTo>
                    <a:pt x="44910" y="337799"/>
                  </a:moveTo>
                  <a:lnTo>
                    <a:pt x="68341" y="283126"/>
                  </a:lnTo>
                  <a:cubicBezTo>
                    <a:pt x="95677" y="298747"/>
                    <a:pt x="119108" y="306557"/>
                    <a:pt x="154255" y="306557"/>
                  </a:cubicBezTo>
                  <a:cubicBezTo>
                    <a:pt x="201117" y="306557"/>
                    <a:pt x="224549" y="283126"/>
                    <a:pt x="224549" y="236264"/>
                  </a:cubicBezTo>
                  <a:lnTo>
                    <a:pt x="224549" y="224548"/>
                  </a:lnTo>
                  <a:cubicBezTo>
                    <a:pt x="205023" y="247980"/>
                    <a:pt x="181591" y="263600"/>
                    <a:pt x="142539" y="263600"/>
                  </a:cubicBezTo>
                  <a:cubicBezTo>
                    <a:pt x="83962" y="263600"/>
                    <a:pt x="29289" y="220643"/>
                    <a:pt x="29289" y="146445"/>
                  </a:cubicBezTo>
                  <a:lnTo>
                    <a:pt x="29289" y="146445"/>
                  </a:lnTo>
                  <a:cubicBezTo>
                    <a:pt x="29289" y="72246"/>
                    <a:pt x="83962" y="29289"/>
                    <a:pt x="142539" y="29289"/>
                  </a:cubicBezTo>
                  <a:cubicBezTo>
                    <a:pt x="181591" y="29289"/>
                    <a:pt x="205023" y="44910"/>
                    <a:pt x="224549" y="68341"/>
                  </a:cubicBezTo>
                  <a:lnTo>
                    <a:pt x="224549" y="37099"/>
                  </a:lnTo>
                  <a:lnTo>
                    <a:pt x="294842" y="37099"/>
                  </a:lnTo>
                  <a:lnTo>
                    <a:pt x="294842" y="232359"/>
                  </a:lnTo>
                  <a:cubicBezTo>
                    <a:pt x="294842" y="279221"/>
                    <a:pt x="283126" y="310463"/>
                    <a:pt x="263601" y="329989"/>
                  </a:cubicBezTo>
                  <a:cubicBezTo>
                    <a:pt x="240169" y="353420"/>
                    <a:pt x="205023" y="365135"/>
                    <a:pt x="154255" y="365135"/>
                  </a:cubicBezTo>
                  <a:cubicBezTo>
                    <a:pt x="115203" y="361230"/>
                    <a:pt x="76151" y="353420"/>
                    <a:pt x="44910" y="337799"/>
                  </a:cubicBezTo>
                  <a:close/>
                  <a:moveTo>
                    <a:pt x="224549" y="150350"/>
                  </a:moveTo>
                  <a:lnTo>
                    <a:pt x="224549" y="150350"/>
                  </a:lnTo>
                  <a:cubicBezTo>
                    <a:pt x="224549" y="115203"/>
                    <a:pt x="197212" y="91772"/>
                    <a:pt x="162065" y="91772"/>
                  </a:cubicBezTo>
                  <a:cubicBezTo>
                    <a:pt x="126919" y="91772"/>
                    <a:pt x="99582" y="115203"/>
                    <a:pt x="99582" y="150350"/>
                  </a:cubicBezTo>
                  <a:lnTo>
                    <a:pt x="99582" y="150350"/>
                  </a:lnTo>
                  <a:cubicBezTo>
                    <a:pt x="99582" y="185497"/>
                    <a:pt x="126919" y="208928"/>
                    <a:pt x="162065" y="208928"/>
                  </a:cubicBezTo>
                  <a:cubicBezTo>
                    <a:pt x="201117" y="208928"/>
                    <a:pt x="224549" y="181591"/>
                    <a:pt x="224549" y="1503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xmlns="" id="{9699B46C-8436-4DB4-8FF1-254BCD5399CB}"/>
                </a:ext>
              </a:extLst>
            </p:cNvPr>
            <p:cNvSpPr/>
            <p:nvPr/>
          </p:nvSpPr>
          <p:spPr>
            <a:xfrm>
              <a:off x="8357764" y="1928522"/>
              <a:ext cx="312415" cy="312415"/>
            </a:xfrm>
            <a:custGeom>
              <a:avLst/>
              <a:gdLst>
                <a:gd name="connsiteX0" fmla="*/ 29289 w 312415"/>
                <a:gd name="connsiteY0" fmla="*/ 162065 h 312415"/>
                <a:gd name="connsiteX1" fmla="*/ 29289 w 312415"/>
                <a:gd name="connsiteY1" fmla="*/ 162065 h 312415"/>
                <a:gd name="connsiteX2" fmla="*/ 165971 w 312415"/>
                <a:gd name="connsiteY2" fmla="*/ 29289 h 312415"/>
                <a:gd name="connsiteX3" fmla="*/ 302652 w 312415"/>
                <a:gd name="connsiteY3" fmla="*/ 158160 h 312415"/>
                <a:gd name="connsiteX4" fmla="*/ 302652 w 312415"/>
                <a:gd name="connsiteY4" fmla="*/ 158160 h 312415"/>
                <a:gd name="connsiteX5" fmla="*/ 165971 w 312415"/>
                <a:gd name="connsiteY5" fmla="*/ 287031 h 312415"/>
                <a:gd name="connsiteX6" fmla="*/ 29289 w 312415"/>
                <a:gd name="connsiteY6" fmla="*/ 162065 h 312415"/>
                <a:gd name="connsiteX7" fmla="*/ 228454 w 312415"/>
                <a:gd name="connsiteY7" fmla="*/ 162065 h 312415"/>
                <a:gd name="connsiteX8" fmla="*/ 228454 w 312415"/>
                <a:gd name="connsiteY8" fmla="*/ 162065 h 312415"/>
                <a:gd name="connsiteX9" fmla="*/ 162066 w 312415"/>
                <a:gd name="connsiteY9" fmla="*/ 91772 h 312415"/>
                <a:gd name="connsiteX10" fmla="*/ 95677 w 312415"/>
                <a:gd name="connsiteY10" fmla="*/ 162065 h 312415"/>
                <a:gd name="connsiteX11" fmla="*/ 95677 w 312415"/>
                <a:gd name="connsiteY11" fmla="*/ 162065 h 312415"/>
                <a:gd name="connsiteX12" fmla="*/ 162066 w 312415"/>
                <a:gd name="connsiteY12" fmla="*/ 232359 h 312415"/>
                <a:gd name="connsiteX13" fmla="*/ 228454 w 312415"/>
                <a:gd name="connsiteY13" fmla="*/ 162065 h 312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2415" h="312415">
                  <a:moveTo>
                    <a:pt x="29289" y="162065"/>
                  </a:moveTo>
                  <a:lnTo>
                    <a:pt x="29289" y="162065"/>
                  </a:lnTo>
                  <a:cubicBezTo>
                    <a:pt x="29289" y="87867"/>
                    <a:pt x="87867" y="29289"/>
                    <a:pt x="165971" y="29289"/>
                  </a:cubicBezTo>
                  <a:cubicBezTo>
                    <a:pt x="244075" y="29289"/>
                    <a:pt x="302652" y="87867"/>
                    <a:pt x="302652" y="158160"/>
                  </a:cubicBezTo>
                  <a:lnTo>
                    <a:pt x="302652" y="158160"/>
                  </a:lnTo>
                  <a:cubicBezTo>
                    <a:pt x="302652" y="228454"/>
                    <a:pt x="244075" y="287031"/>
                    <a:pt x="165971" y="287031"/>
                  </a:cubicBezTo>
                  <a:cubicBezTo>
                    <a:pt x="83962" y="290937"/>
                    <a:pt x="29289" y="236264"/>
                    <a:pt x="29289" y="162065"/>
                  </a:cubicBezTo>
                  <a:close/>
                  <a:moveTo>
                    <a:pt x="228454" y="162065"/>
                  </a:moveTo>
                  <a:lnTo>
                    <a:pt x="228454" y="162065"/>
                  </a:lnTo>
                  <a:cubicBezTo>
                    <a:pt x="228454" y="123013"/>
                    <a:pt x="201117" y="91772"/>
                    <a:pt x="162066" y="91772"/>
                  </a:cubicBezTo>
                  <a:cubicBezTo>
                    <a:pt x="123014" y="91772"/>
                    <a:pt x="95677" y="123013"/>
                    <a:pt x="95677" y="162065"/>
                  </a:cubicBezTo>
                  <a:lnTo>
                    <a:pt x="95677" y="162065"/>
                  </a:lnTo>
                  <a:cubicBezTo>
                    <a:pt x="95677" y="197212"/>
                    <a:pt x="123014" y="232359"/>
                    <a:pt x="162066" y="232359"/>
                  </a:cubicBezTo>
                  <a:cubicBezTo>
                    <a:pt x="205023" y="232359"/>
                    <a:pt x="228454" y="201117"/>
                    <a:pt x="228454" y="16206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B89EE55C-A9E7-4073-8406-46103DF6A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3C415-D670-4716-A5EC-CC4D52CA2BAC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6894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12" descr="A group of people around a table having a meeting">
            <a:extLst>
              <a:ext uri="{FF2B5EF4-FFF2-40B4-BE49-F238E27FC236}">
                <a16:creationId xmlns:a16="http://schemas.microsoft.com/office/drawing/2014/main" xmlns="" id="{183BC1DD-FC8F-4036-B43A-743B2FF4F02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xmlns="" id="{F6A60A77-3CD9-2340-9CBF-AB127828C25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593362" y="0"/>
            <a:ext cx="11760000" cy="6365363"/>
          </a:xfrm>
          <a:prstGeom prst="rect">
            <a:avLst/>
          </a:prstGeom>
          <a:gradFill>
            <a:gsLst>
              <a:gs pos="36000">
                <a:schemeClr val="tx1">
                  <a:alpha val="40000"/>
                </a:schemeClr>
              </a:gs>
              <a:gs pos="100000">
                <a:schemeClr val="tx1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8468F2B1-EF8F-4772-ADA1-4195B20EBA74}"/>
              </a:ext>
            </a:extLst>
          </p:cNvPr>
          <p:cNvSpPr>
            <a:spLocks noGrp="1"/>
          </p:cNvSpPr>
          <p:nvPr>
            <p:ph type="ctrTitle"/>
          </p:nvPr>
        </p:nvSpPr>
        <p:spPr bwMode="gray"/>
        <p:txBody>
          <a:bodyPr/>
          <a:lstStyle/>
          <a:p>
            <a:r>
              <a:rPr lang="en-US" dirty="0"/>
              <a:t>Section Divider 2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xmlns="" id="{642D433C-2521-498F-AEB8-751A77CDE32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 bwMode="gray">
          <a:xfrm>
            <a:off x="680728" y="4876800"/>
            <a:ext cx="5187750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565124A8-7554-4DB8-896F-F9946B9CF1F9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gray"/>
        <p:txBody>
          <a:bodyPr/>
          <a:lstStyle/>
          <a:p>
            <a:r>
              <a:rPr lang="en-US" dirty="0"/>
              <a:t>A new way to engage with customers</a:t>
            </a:r>
            <a:br>
              <a:rPr lang="en-US" dirty="0"/>
            </a:br>
            <a:r>
              <a:rPr lang="en-US" dirty="0"/>
              <a:t>from across the globe.</a:t>
            </a:r>
          </a:p>
        </p:txBody>
      </p:sp>
      <p:grpSp>
        <p:nvGrpSpPr>
          <p:cNvPr id="21" name="Group 20" title="Placeholder Logo">
            <a:extLst>
              <a:ext uri="{FF2B5EF4-FFF2-40B4-BE49-F238E27FC236}">
                <a16:creationId xmlns:a16="http://schemas.microsoft.com/office/drawing/2014/main" xmlns="" id="{B6C6CF9E-253E-4427-A32A-5C2467E9C3E7}"/>
              </a:ext>
            </a:extLst>
          </p:cNvPr>
          <p:cNvGrpSpPr/>
          <p:nvPr/>
        </p:nvGrpSpPr>
        <p:grpSpPr>
          <a:xfrm>
            <a:off x="10474628" y="262234"/>
            <a:ext cx="1404722" cy="299741"/>
            <a:chOff x="6510608" y="1858229"/>
            <a:chExt cx="2159571" cy="460812"/>
          </a:xfrm>
          <a:gradFill>
            <a:gsLst>
              <a:gs pos="0">
                <a:schemeClr val="accent1"/>
              </a:gs>
              <a:gs pos="51300">
                <a:schemeClr val="accent2"/>
              </a:gs>
              <a:gs pos="100000">
                <a:schemeClr val="accent3"/>
              </a:gs>
            </a:gsLst>
            <a:lin ang="0" scaled="0"/>
          </a:gradFill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xmlns="" id="{56EFE9CD-48EA-4600-88AA-120E29187B70}"/>
                </a:ext>
              </a:extLst>
            </p:cNvPr>
            <p:cNvSpPr/>
            <p:nvPr/>
          </p:nvSpPr>
          <p:spPr>
            <a:xfrm>
              <a:off x="6510608" y="1858229"/>
              <a:ext cx="351467" cy="351467"/>
            </a:xfrm>
            <a:custGeom>
              <a:avLst/>
              <a:gdLst>
                <a:gd name="connsiteX0" fmla="*/ 154255 w 351467"/>
                <a:gd name="connsiteY0" fmla="*/ 228454 h 351467"/>
                <a:gd name="connsiteX1" fmla="*/ 29289 w 351467"/>
                <a:gd name="connsiteY1" fmla="*/ 29289 h 351467"/>
                <a:gd name="connsiteX2" fmla="*/ 115203 w 351467"/>
                <a:gd name="connsiteY2" fmla="*/ 29289 h 351467"/>
                <a:gd name="connsiteX3" fmla="*/ 193307 w 351467"/>
                <a:gd name="connsiteY3" fmla="*/ 162065 h 351467"/>
                <a:gd name="connsiteX4" fmla="*/ 271411 w 351467"/>
                <a:gd name="connsiteY4" fmla="*/ 29289 h 351467"/>
                <a:gd name="connsiteX5" fmla="*/ 353420 w 351467"/>
                <a:gd name="connsiteY5" fmla="*/ 29289 h 351467"/>
                <a:gd name="connsiteX6" fmla="*/ 228454 w 351467"/>
                <a:gd name="connsiteY6" fmla="*/ 224548 h 351467"/>
                <a:gd name="connsiteX7" fmla="*/ 228454 w 351467"/>
                <a:gd name="connsiteY7" fmla="*/ 353420 h 351467"/>
                <a:gd name="connsiteX8" fmla="*/ 154255 w 351467"/>
                <a:gd name="connsiteY8" fmla="*/ 353420 h 351467"/>
                <a:gd name="connsiteX9" fmla="*/ 154255 w 351467"/>
                <a:gd name="connsiteY9" fmla="*/ 228454 h 351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51467" h="351467">
                  <a:moveTo>
                    <a:pt x="154255" y="228454"/>
                  </a:moveTo>
                  <a:lnTo>
                    <a:pt x="29289" y="29289"/>
                  </a:lnTo>
                  <a:lnTo>
                    <a:pt x="115203" y="29289"/>
                  </a:lnTo>
                  <a:lnTo>
                    <a:pt x="193307" y="162065"/>
                  </a:lnTo>
                  <a:lnTo>
                    <a:pt x="271411" y="29289"/>
                  </a:lnTo>
                  <a:lnTo>
                    <a:pt x="353420" y="29289"/>
                  </a:lnTo>
                  <a:lnTo>
                    <a:pt x="228454" y="224548"/>
                  </a:lnTo>
                  <a:lnTo>
                    <a:pt x="228454" y="353420"/>
                  </a:lnTo>
                  <a:lnTo>
                    <a:pt x="154255" y="353420"/>
                  </a:lnTo>
                  <a:lnTo>
                    <a:pt x="154255" y="22845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xmlns="" id="{F519FE9E-CD3D-4D03-9E47-BC22664E57E7}"/>
                </a:ext>
              </a:extLst>
            </p:cNvPr>
            <p:cNvSpPr/>
            <p:nvPr/>
          </p:nvSpPr>
          <p:spPr>
            <a:xfrm>
              <a:off x="6783972" y="1928522"/>
              <a:ext cx="312415" cy="312415"/>
            </a:xfrm>
            <a:custGeom>
              <a:avLst/>
              <a:gdLst>
                <a:gd name="connsiteX0" fmla="*/ 29289 w 312415"/>
                <a:gd name="connsiteY0" fmla="*/ 162065 h 312415"/>
                <a:gd name="connsiteX1" fmla="*/ 29289 w 312415"/>
                <a:gd name="connsiteY1" fmla="*/ 162065 h 312415"/>
                <a:gd name="connsiteX2" fmla="*/ 165971 w 312415"/>
                <a:gd name="connsiteY2" fmla="*/ 29289 h 312415"/>
                <a:gd name="connsiteX3" fmla="*/ 302652 w 312415"/>
                <a:gd name="connsiteY3" fmla="*/ 158160 h 312415"/>
                <a:gd name="connsiteX4" fmla="*/ 302652 w 312415"/>
                <a:gd name="connsiteY4" fmla="*/ 158160 h 312415"/>
                <a:gd name="connsiteX5" fmla="*/ 165971 w 312415"/>
                <a:gd name="connsiteY5" fmla="*/ 287031 h 312415"/>
                <a:gd name="connsiteX6" fmla="*/ 29289 w 312415"/>
                <a:gd name="connsiteY6" fmla="*/ 162065 h 312415"/>
                <a:gd name="connsiteX7" fmla="*/ 232359 w 312415"/>
                <a:gd name="connsiteY7" fmla="*/ 162065 h 312415"/>
                <a:gd name="connsiteX8" fmla="*/ 232359 w 312415"/>
                <a:gd name="connsiteY8" fmla="*/ 162065 h 312415"/>
                <a:gd name="connsiteX9" fmla="*/ 165971 w 312415"/>
                <a:gd name="connsiteY9" fmla="*/ 91772 h 312415"/>
                <a:gd name="connsiteX10" fmla="*/ 99582 w 312415"/>
                <a:gd name="connsiteY10" fmla="*/ 162065 h 312415"/>
                <a:gd name="connsiteX11" fmla="*/ 99582 w 312415"/>
                <a:gd name="connsiteY11" fmla="*/ 162065 h 312415"/>
                <a:gd name="connsiteX12" fmla="*/ 165971 w 312415"/>
                <a:gd name="connsiteY12" fmla="*/ 232359 h 312415"/>
                <a:gd name="connsiteX13" fmla="*/ 232359 w 312415"/>
                <a:gd name="connsiteY13" fmla="*/ 162065 h 312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2415" h="312415">
                  <a:moveTo>
                    <a:pt x="29289" y="162065"/>
                  </a:moveTo>
                  <a:lnTo>
                    <a:pt x="29289" y="162065"/>
                  </a:lnTo>
                  <a:cubicBezTo>
                    <a:pt x="29289" y="87867"/>
                    <a:pt x="87867" y="29289"/>
                    <a:pt x="165971" y="29289"/>
                  </a:cubicBezTo>
                  <a:cubicBezTo>
                    <a:pt x="244075" y="29289"/>
                    <a:pt x="302652" y="87867"/>
                    <a:pt x="302652" y="158160"/>
                  </a:cubicBezTo>
                  <a:lnTo>
                    <a:pt x="302652" y="158160"/>
                  </a:lnTo>
                  <a:cubicBezTo>
                    <a:pt x="302652" y="228454"/>
                    <a:pt x="244075" y="287031"/>
                    <a:pt x="165971" y="287031"/>
                  </a:cubicBezTo>
                  <a:cubicBezTo>
                    <a:pt x="87867" y="290937"/>
                    <a:pt x="29289" y="236264"/>
                    <a:pt x="29289" y="162065"/>
                  </a:cubicBezTo>
                  <a:close/>
                  <a:moveTo>
                    <a:pt x="232359" y="162065"/>
                  </a:moveTo>
                  <a:lnTo>
                    <a:pt x="232359" y="162065"/>
                  </a:lnTo>
                  <a:cubicBezTo>
                    <a:pt x="232359" y="123013"/>
                    <a:pt x="205023" y="91772"/>
                    <a:pt x="165971" y="91772"/>
                  </a:cubicBezTo>
                  <a:cubicBezTo>
                    <a:pt x="126919" y="91772"/>
                    <a:pt x="99582" y="123013"/>
                    <a:pt x="99582" y="162065"/>
                  </a:cubicBezTo>
                  <a:lnTo>
                    <a:pt x="99582" y="162065"/>
                  </a:lnTo>
                  <a:cubicBezTo>
                    <a:pt x="99582" y="197212"/>
                    <a:pt x="126919" y="232359"/>
                    <a:pt x="165971" y="232359"/>
                  </a:cubicBezTo>
                  <a:cubicBezTo>
                    <a:pt x="208928" y="232359"/>
                    <a:pt x="232359" y="201117"/>
                    <a:pt x="232359" y="16206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xmlns="" id="{E0F44737-B820-487B-8BCF-50DFB953CCB1}"/>
                </a:ext>
              </a:extLst>
            </p:cNvPr>
            <p:cNvSpPr/>
            <p:nvPr/>
          </p:nvSpPr>
          <p:spPr>
            <a:xfrm>
              <a:off x="7084671" y="1936333"/>
              <a:ext cx="273363" cy="312415"/>
            </a:xfrm>
            <a:custGeom>
              <a:avLst/>
              <a:gdLst>
                <a:gd name="connsiteX0" fmla="*/ 29289 w 273363"/>
                <a:gd name="connsiteY0" fmla="*/ 189402 h 312415"/>
                <a:gd name="connsiteX1" fmla="*/ 29289 w 273363"/>
                <a:gd name="connsiteY1" fmla="*/ 29289 h 312415"/>
                <a:gd name="connsiteX2" fmla="*/ 99582 w 273363"/>
                <a:gd name="connsiteY2" fmla="*/ 29289 h 312415"/>
                <a:gd name="connsiteX3" fmla="*/ 99582 w 273363"/>
                <a:gd name="connsiteY3" fmla="*/ 169876 h 312415"/>
                <a:gd name="connsiteX4" fmla="*/ 142540 w 273363"/>
                <a:gd name="connsiteY4" fmla="*/ 220643 h 312415"/>
                <a:gd name="connsiteX5" fmla="*/ 185497 w 273363"/>
                <a:gd name="connsiteY5" fmla="*/ 169876 h 312415"/>
                <a:gd name="connsiteX6" fmla="*/ 185497 w 273363"/>
                <a:gd name="connsiteY6" fmla="*/ 29289 h 312415"/>
                <a:gd name="connsiteX7" fmla="*/ 255790 w 273363"/>
                <a:gd name="connsiteY7" fmla="*/ 29289 h 312415"/>
                <a:gd name="connsiteX8" fmla="*/ 255790 w 273363"/>
                <a:gd name="connsiteY8" fmla="*/ 279221 h 312415"/>
                <a:gd name="connsiteX9" fmla="*/ 185497 w 273363"/>
                <a:gd name="connsiteY9" fmla="*/ 279221 h 312415"/>
                <a:gd name="connsiteX10" fmla="*/ 185497 w 273363"/>
                <a:gd name="connsiteY10" fmla="*/ 244074 h 312415"/>
                <a:gd name="connsiteX11" fmla="*/ 111298 w 273363"/>
                <a:gd name="connsiteY11" fmla="*/ 283126 h 312415"/>
                <a:gd name="connsiteX12" fmla="*/ 29289 w 273363"/>
                <a:gd name="connsiteY12" fmla="*/ 189402 h 312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3363" h="312415">
                  <a:moveTo>
                    <a:pt x="29289" y="189402"/>
                  </a:moveTo>
                  <a:lnTo>
                    <a:pt x="29289" y="29289"/>
                  </a:lnTo>
                  <a:lnTo>
                    <a:pt x="99582" y="29289"/>
                  </a:lnTo>
                  <a:lnTo>
                    <a:pt x="99582" y="169876"/>
                  </a:lnTo>
                  <a:cubicBezTo>
                    <a:pt x="99582" y="205022"/>
                    <a:pt x="115203" y="220643"/>
                    <a:pt x="142540" y="220643"/>
                  </a:cubicBezTo>
                  <a:cubicBezTo>
                    <a:pt x="169876" y="220643"/>
                    <a:pt x="185497" y="205022"/>
                    <a:pt x="185497" y="169876"/>
                  </a:cubicBezTo>
                  <a:lnTo>
                    <a:pt x="185497" y="29289"/>
                  </a:lnTo>
                  <a:lnTo>
                    <a:pt x="255790" y="29289"/>
                  </a:lnTo>
                  <a:lnTo>
                    <a:pt x="255790" y="279221"/>
                  </a:lnTo>
                  <a:lnTo>
                    <a:pt x="185497" y="279221"/>
                  </a:lnTo>
                  <a:lnTo>
                    <a:pt x="185497" y="244074"/>
                  </a:lnTo>
                  <a:cubicBezTo>
                    <a:pt x="169876" y="263600"/>
                    <a:pt x="146445" y="283126"/>
                    <a:pt x="111298" y="283126"/>
                  </a:cubicBezTo>
                  <a:cubicBezTo>
                    <a:pt x="60530" y="283126"/>
                    <a:pt x="29289" y="247980"/>
                    <a:pt x="29289" y="18940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xmlns="" id="{9F8906E3-194C-4A7B-9B6F-BF9D3EFF28A9}"/>
                </a:ext>
              </a:extLst>
            </p:cNvPr>
            <p:cNvSpPr/>
            <p:nvPr/>
          </p:nvSpPr>
          <p:spPr>
            <a:xfrm>
              <a:off x="7354130" y="1932003"/>
              <a:ext cx="195260" cy="312415"/>
            </a:xfrm>
            <a:custGeom>
              <a:avLst/>
              <a:gdLst>
                <a:gd name="connsiteX0" fmla="*/ 29289 w 195259"/>
                <a:gd name="connsiteY0" fmla="*/ 33618 h 312415"/>
                <a:gd name="connsiteX1" fmla="*/ 99582 w 195259"/>
                <a:gd name="connsiteY1" fmla="*/ 33618 h 312415"/>
                <a:gd name="connsiteX2" fmla="*/ 99582 w 195259"/>
                <a:gd name="connsiteY2" fmla="*/ 84386 h 312415"/>
                <a:gd name="connsiteX3" fmla="*/ 181591 w 195259"/>
                <a:gd name="connsiteY3" fmla="*/ 29713 h 312415"/>
                <a:gd name="connsiteX4" fmla="*/ 181591 w 195259"/>
                <a:gd name="connsiteY4" fmla="*/ 103912 h 312415"/>
                <a:gd name="connsiteX5" fmla="*/ 177686 w 195259"/>
                <a:gd name="connsiteY5" fmla="*/ 103912 h 312415"/>
                <a:gd name="connsiteX6" fmla="*/ 99582 w 195259"/>
                <a:gd name="connsiteY6" fmla="*/ 193731 h 312415"/>
                <a:gd name="connsiteX7" fmla="*/ 99582 w 195259"/>
                <a:gd name="connsiteY7" fmla="*/ 287456 h 312415"/>
                <a:gd name="connsiteX8" fmla="*/ 29289 w 195259"/>
                <a:gd name="connsiteY8" fmla="*/ 287456 h 312415"/>
                <a:gd name="connsiteX9" fmla="*/ 29289 w 195259"/>
                <a:gd name="connsiteY9" fmla="*/ 33618 h 312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5259" h="312415">
                  <a:moveTo>
                    <a:pt x="29289" y="33618"/>
                  </a:moveTo>
                  <a:lnTo>
                    <a:pt x="99582" y="33618"/>
                  </a:lnTo>
                  <a:lnTo>
                    <a:pt x="99582" y="84386"/>
                  </a:lnTo>
                  <a:cubicBezTo>
                    <a:pt x="115203" y="49239"/>
                    <a:pt x="138634" y="25808"/>
                    <a:pt x="181591" y="29713"/>
                  </a:cubicBezTo>
                  <a:lnTo>
                    <a:pt x="181591" y="103912"/>
                  </a:lnTo>
                  <a:lnTo>
                    <a:pt x="177686" y="103912"/>
                  </a:lnTo>
                  <a:cubicBezTo>
                    <a:pt x="130824" y="103912"/>
                    <a:pt x="99582" y="131248"/>
                    <a:pt x="99582" y="193731"/>
                  </a:cubicBezTo>
                  <a:lnTo>
                    <a:pt x="99582" y="287456"/>
                  </a:lnTo>
                  <a:lnTo>
                    <a:pt x="29289" y="287456"/>
                  </a:lnTo>
                  <a:lnTo>
                    <a:pt x="29289" y="3361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xmlns="" id="{DBD481A7-D8E6-4EC8-95C1-2C7D2A8766B0}"/>
                </a:ext>
              </a:extLst>
            </p:cNvPr>
            <p:cNvSpPr/>
            <p:nvPr/>
          </p:nvSpPr>
          <p:spPr>
            <a:xfrm>
              <a:off x="7533769" y="1858229"/>
              <a:ext cx="273363" cy="351467"/>
            </a:xfrm>
            <a:custGeom>
              <a:avLst/>
              <a:gdLst>
                <a:gd name="connsiteX0" fmla="*/ 29289 w 273363"/>
                <a:gd name="connsiteY0" fmla="*/ 29289 h 351467"/>
                <a:gd name="connsiteX1" fmla="*/ 99582 w 273363"/>
                <a:gd name="connsiteY1" fmla="*/ 29289 h 351467"/>
                <a:gd name="connsiteX2" fmla="*/ 99582 w 273363"/>
                <a:gd name="connsiteY2" fmla="*/ 290937 h 351467"/>
                <a:gd name="connsiteX3" fmla="*/ 263601 w 273363"/>
                <a:gd name="connsiteY3" fmla="*/ 290937 h 351467"/>
                <a:gd name="connsiteX4" fmla="*/ 263601 w 273363"/>
                <a:gd name="connsiteY4" fmla="*/ 357325 h 351467"/>
                <a:gd name="connsiteX5" fmla="*/ 29289 w 273363"/>
                <a:gd name="connsiteY5" fmla="*/ 357325 h 351467"/>
                <a:gd name="connsiteX6" fmla="*/ 29289 w 273363"/>
                <a:gd name="connsiteY6" fmla="*/ 29289 h 351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3363" h="351467">
                  <a:moveTo>
                    <a:pt x="29289" y="29289"/>
                  </a:moveTo>
                  <a:lnTo>
                    <a:pt x="99582" y="29289"/>
                  </a:lnTo>
                  <a:lnTo>
                    <a:pt x="99582" y="290937"/>
                  </a:lnTo>
                  <a:lnTo>
                    <a:pt x="263601" y="290937"/>
                  </a:lnTo>
                  <a:lnTo>
                    <a:pt x="263601" y="357325"/>
                  </a:lnTo>
                  <a:lnTo>
                    <a:pt x="29289" y="357325"/>
                  </a:lnTo>
                  <a:lnTo>
                    <a:pt x="29289" y="2928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xmlns="" id="{36C26FE9-675A-4EF7-8373-CD61A41E74BE}"/>
                </a:ext>
              </a:extLst>
            </p:cNvPr>
            <p:cNvSpPr/>
            <p:nvPr/>
          </p:nvSpPr>
          <p:spPr>
            <a:xfrm>
              <a:off x="7775891" y="1928522"/>
              <a:ext cx="312415" cy="312415"/>
            </a:xfrm>
            <a:custGeom>
              <a:avLst/>
              <a:gdLst>
                <a:gd name="connsiteX0" fmla="*/ 29289 w 312415"/>
                <a:gd name="connsiteY0" fmla="*/ 162065 h 312415"/>
                <a:gd name="connsiteX1" fmla="*/ 29289 w 312415"/>
                <a:gd name="connsiteY1" fmla="*/ 162065 h 312415"/>
                <a:gd name="connsiteX2" fmla="*/ 165971 w 312415"/>
                <a:gd name="connsiteY2" fmla="*/ 29289 h 312415"/>
                <a:gd name="connsiteX3" fmla="*/ 302652 w 312415"/>
                <a:gd name="connsiteY3" fmla="*/ 158160 h 312415"/>
                <a:gd name="connsiteX4" fmla="*/ 302652 w 312415"/>
                <a:gd name="connsiteY4" fmla="*/ 158160 h 312415"/>
                <a:gd name="connsiteX5" fmla="*/ 165971 w 312415"/>
                <a:gd name="connsiteY5" fmla="*/ 287031 h 312415"/>
                <a:gd name="connsiteX6" fmla="*/ 29289 w 312415"/>
                <a:gd name="connsiteY6" fmla="*/ 162065 h 312415"/>
                <a:gd name="connsiteX7" fmla="*/ 232359 w 312415"/>
                <a:gd name="connsiteY7" fmla="*/ 162065 h 312415"/>
                <a:gd name="connsiteX8" fmla="*/ 232359 w 312415"/>
                <a:gd name="connsiteY8" fmla="*/ 162065 h 312415"/>
                <a:gd name="connsiteX9" fmla="*/ 165971 w 312415"/>
                <a:gd name="connsiteY9" fmla="*/ 91772 h 312415"/>
                <a:gd name="connsiteX10" fmla="*/ 99582 w 312415"/>
                <a:gd name="connsiteY10" fmla="*/ 162065 h 312415"/>
                <a:gd name="connsiteX11" fmla="*/ 99582 w 312415"/>
                <a:gd name="connsiteY11" fmla="*/ 162065 h 312415"/>
                <a:gd name="connsiteX12" fmla="*/ 165971 w 312415"/>
                <a:gd name="connsiteY12" fmla="*/ 232359 h 312415"/>
                <a:gd name="connsiteX13" fmla="*/ 232359 w 312415"/>
                <a:gd name="connsiteY13" fmla="*/ 162065 h 312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2415" h="312415">
                  <a:moveTo>
                    <a:pt x="29289" y="162065"/>
                  </a:moveTo>
                  <a:lnTo>
                    <a:pt x="29289" y="162065"/>
                  </a:lnTo>
                  <a:cubicBezTo>
                    <a:pt x="29289" y="87867"/>
                    <a:pt x="87867" y="29289"/>
                    <a:pt x="165971" y="29289"/>
                  </a:cubicBezTo>
                  <a:cubicBezTo>
                    <a:pt x="244075" y="29289"/>
                    <a:pt x="302652" y="87867"/>
                    <a:pt x="302652" y="158160"/>
                  </a:cubicBezTo>
                  <a:lnTo>
                    <a:pt x="302652" y="158160"/>
                  </a:lnTo>
                  <a:cubicBezTo>
                    <a:pt x="302652" y="228454"/>
                    <a:pt x="244075" y="287031"/>
                    <a:pt x="165971" y="287031"/>
                  </a:cubicBezTo>
                  <a:cubicBezTo>
                    <a:pt x="87867" y="290937"/>
                    <a:pt x="29289" y="236264"/>
                    <a:pt x="29289" y="162065"/>
                  </a:cubicBezTo>
                  <a:close/>
                  <a:moveTo>
                    <a:pt x="232359" y="162065"/>
                  </a:moveTo>
                  <a:lnTo>
                    <a:pt x="232359" y="162065"/>
                  </a:lnTo>
                  <a:cubicBezTo>
                    <a:pt x="232359" y="123013"/>
                    <a:pt x="205023" y="91772"/>
                    <a:pt x="165971" y="91772"/>
                  </a:cubicBezTo>
                  <a:cubicBezTo>
                    <a:pt x="126919" y="91772"/>
                    <a:pt x="99582" y="123013"/>
                    <a:pt x="99582" y="162065"/>
                  </a:cubicBezTo>
                  <a:lnTo>
                    <a:pt x="99582" y="162065"/>
                  </a:lnTo>
                  <a:cubicBezTo>
                    <a:pt x="99582" y="197212"/>
                    <a:pt x="126919" y="232359"/>
                    <a:pt x="165971" y="232359"/>
                  </a:cubicBezTo>
                  <a:cubicBezTo>
                    <a:pt x="205023" y="232359"/>
                    <a:pt x="232359" y="201117"/>
                    <a:pt x="232359" y="16206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xmlns="" id="{24588720-CF68-4E8C-9DBF-31165C84CBD4}"/>
                </a:ext>
              </a:extLst>
            </p:cNvPr>
            <p:cNvSpPr/>
            <p:nvPr/>
          </p:nvSpPr>
          <p:spPr>
            <a:xfrm>
              <a:off x="8060970" y="1928522"/>
              <a:ext cx="312415" cy="390519"/>
            </a:xfrm>
            <a:custGeom>
              <a:avLst/>
              <a:gdLst>
                <a:gd name="connsiteX0" fmla="*/ 44910 w 312415"/>
                <a:gd name="connsiteY0" fmla="*/ 337799 h 390519"/>
                <a:gd name="connsiteX1" fmla="*/ 68341 w 312415"/>
                <a:gd name="connsiteY1" fmla="*/ 283126 h 390519"/>
                <a:gd name="connsiteX2" fmla="*/ 154255 w 312415"/>
                <a:gd name="connsiteY2" fmla="*/ 306557 h 390519"/>
                <a:gd name="connsiteX3" fmla="*/ 224549 w 312415"/>
                <a:gd name="connsiteY3" fmla="*/ 236264 h 390519"/>
                <a:gd name="connsiteX4" fmla="*/ 224549 w 312415"/>
                <a:gd name="connsiteY4" fmla="*/ 224548 h 390519"/>
                <a:gd name="connsiteX5" fmla="*/ 142539 w 312415"/>
                <a:gd name="connsiteY5" fmla="*/ 263600 h 390519"/>
                <a:gd name="connsiteX6" fmla="*/ 29289 w 312415"/>
                <a:gd name="connsiteY6" fmla="*/ 146445 h 390519"/>
                <a:gd name="connsiteX7" fmla="*/ 29289 w 312415"/>
                <a:gd name="connsiteY7" fmla="*/ 146445 h 390519"/>
                <a:gd name="connsiteX8" fmla="*/ 142539 w 312415"/>
                <a:gd name="connsiteY8" fmla="*/ 29289 h 390519"/>
                <a:gd name="connsiteX9" fmla="*/ 224549 w 312415"/>
                <a:gd name="connsiteY9" fmla="*/ 68341 h 390519"/>
                <a:gd name="connsiteX10" fmla="*/ 224549 w 312415"/>
                <a:gd name="connsiteY10" fmla="*/ 37099 h 390519"/>
                <a:gd name="connsiteX11" fmla="*/ 294842 w 312415"/>
                <a:gd name="connsiteY11" fmla="*/ 37099 h 390519"/>
                <a:gd name="connsiteX12" fmla="*/ 294842 w 312415"/>
                <a:gd name="connsiteY12" fmla="*/ 232359 h 390519"/>
                <a:gd name="connsiteX13" fmla="*/ 263601 w 312415"/>
                <a:gd name="connsiteY13" fmla="*/ 329989 h 390519"/>
                <a:gd name="connsiteX14" fmla="*/ 154255 w 312415"/>
                <a:gd name="connsiteY14" fmla="*/ 365135 h 390519"/>
                <a:gd name="connsiteX15" fmla="*/ 44910 w 312415"/>
                <a:gd name="connsiteY15" fmla="*/ 337799 h 390519"/>
                <a:gd name="connsiteX16" fmla="*/ 224549 w 312415"/>
                <a:gd name="connsiteY16" fmla="*/ 150350 h 390519"/>
                <a:gd name="connsiteX17" fmla="*/ 224549 w 312415"/>
                <a:gd name="connsiteY17" fmla="*/ 150350 h 390519"/>
                <a:gd name="connsiteX18" fmla="*/ 162065 w 312415"/>
                <a:gd name="connsiteY18" fmla="*/ 91772 h 390519"/>
                <a:gd name="connsiteX19" fmla="*/ 99582 w 312415"/>
                <a:gd name="connsiteY19" fmla="*/ 150350 h 390519"/>
                <a:gd name="connsiteX20" fmla="*/ 99582 w 312415"/>
                <a:gd name="connsiteY20" fmla="*/ 150350 h 390519"/>
                <a:gd name="connsiteX21" fmla="*/ 162065 w 312415"/>
                <a:gd name="connsiteY21" fmla="*/ 208928 h 390519"/>
                <a:gd name="connsiteX22" fmla="*/ 224549 w 312415"/>
                <a:gd name="connsiteY22" fmla="*/ 150350 h 390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12415" h="390519">
                  <a:moveTo>
                    <a:pt x="44910" y="337799"/>
                  </a:moveTo>
                  <a:lnTo>
                    <a:pt x="68341" y="283126"/>
                  </a:lnTo>
                  <a:cubicBezTo>
                    <a:pt x="95677" y="298747"/>
                    <a:pt x="119108" y="306557"/>
                    <a:pt x="154255" y="306557"/>
                  </a:cubicBezTo>
                  <a:cubicBezTo>
                    <a:pt x="201117" y="306557"/>
                    <a:pt x="224549" y="283126"/>
                    <a:pt x="224549" y="236264"/>
                  </a:cubicBezTo>
                  <a:lnTo>
                    <a:pt x="224549" y="224548"/>
                  </a:lnTo>
                  <a:cubicBezTo>
                    <a:pt x="205023" y="247980"/>
                    <a:pt x="181591" y="263600"/>
                    <a:pt x="142539" y="263600"/>
                  </a:cubicBezTo>
                  <a:cubicBezTo>
                    <a:pt x="83962" y="263600"/>
                    <a:pt x="29289" y="220643"/>
                    <a:pt x="29289" y="146445"/>
                  </a:cubicBezTo>
                  <a:lnTo>
                    <a:pt x="29289" y="146445"/>
                  </a:lnTo>
                  <a:cubicBezTo>
                    <a:pt x="29289" y="72246"/>
                    <a:pt x="83962" y="29289"/>
                    <a:pt x="142539" y="29289"/>
                  </a:cubicBezTo>
                  <a:cubicBezTo>
                    <a:pt x="181591" y="29289"/>
                    <a:pt x="205023" y="44910"/>
                    <a:pt x="224549" y="68341"/>
                  </a:cubicBezTo>
                  <a:lnTo>
                    <a:pt x="224549" y="37099"/>
                  </a:lnTo>
                  <a:lnTo>
                    <a:pt x="294842" y="37099"/>
                  </a:lnTo>
                  <a:lnTo>
                    <a:pt x="294842" y="232359"/>
                  </a:lnTo>
                  <a:cubicBezTo>
                    <a:pt x="294842" y="279221"/>
                    <a:pt x="283126" y="310463"/>
                    <a:pt x="263601" y="329989"/>
                  </a:cubicBezTo>
                  <a:cubicBezTo>
                    <a:pt x="240169" y="353420"/>
                    <a:pt x="205023" y="365135"/>
                    <a:pt x="154255" y="365135"/>
                  </a:cubicBezTo>
                  <a:cubicBezTo>
                    <a:pt x="115203" y="361230"/>
                    <a:pt x="76151" y="353420"/>
                    <a:pt x="44910" y="337799"/>
                  </a:cubicBezTo>
                  <a:close/>
                  <a:moveTo>
                    <a:pt x="224549" y="150350"/>
                  </a:moveTo>
                  <a:lnTo>
                    <a:pt x="224549" y="150350"/>
                  </a:lnTo>
                  <a:cubicBezTo>
                    <a:pt x="224549" y="115203"/>
                    <a:pt x="197212" y="91772"/>
                    <a:pt x="162065" y="91772"/>
                  </a:cubicBezTo>
                  <a:cubicBezTo>
                    <a:pt x="126919" y="91772"/>
                    <a:pt x="99582" y="115203"/>
                    <a:pt x="99582" y="150350"/>
                  </a:cubicBezTo>
                  <a:lnTo>
                    <a:pt x="99582" y="150350"/>
                  </a:lnTo>
                  <a:cubicBezTo>
                    <a:pt x="99582" y="185497"/>
                    <a:pt x="126919" y="208928"/>
                    <a:pt x="162065" y="208928"/>
                  </a:cubicBezTo>
                  <a:cubicBezTo>
                    <a:pt x="201117" y="208928"/>
                    <a:pt x="224549" y="181591"/>
                    <a:pt x="224549" y="1503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xmlns="" id="{9699B46C-8436-4DB4-8FF1-254BCD5399CB}"/>
                </a:ext>
              </a:extLst>
            </p:cNvPr>
            <p:cNvSpPr/>
            <p:nvPr/>
          </p:nvSpPr>
          <p:spPr>
            <a:xfrm>
              <a:off x="8357764" y="1928522"/>
              <a:ext cx="312415" cy="312415"/>
            </a:xfrm>
            <a:custGeom>
              <a:avLst/>
              <a:gdLst>
                <a:gd name="connsiteX0" fmla="*/ 29289 w 312415"/>
                <a:gd name="connsiteY0" fmla="*/ 162065 h 312415"/>
                <a:gd name="connsiteX1" fmla="*/ 29289 w 312415"/>
                <a:gd name="connsiteY1" fmla="*/ 162065 h 312415"/>
                <a:gd name="connsiteX2" fmla="*/ 165971 w 312415"/>
                <a:gd name="connsiteY2" fmla="*/ 29289 h 312415"/>
                <a:gd name="connsiteX3" fmla="*/ 302652 w 312415"/>
                <a:gd name="connsiteY3" fmla="*/ 158160 h 312415"/>
                <a:gd name="connsiteX4" fmla="*/ 302652 w 312415"/>
                <a:gd name="connsiteY4" fmla="*/ 158160 h 312415"/>
                <a:gd name="connsiteX5" fmla="*/ 165971 w 312415"/>
                <a:gd name="connsiteY5" fmla="*/ 287031 h 312415"/>
                <a:gd name="connsiteX6" fmla="*/ 29289 w 312415"/>
                <a:gd name="connsiteY6" fmla="*/ 162065 h 312415"/>
                <a:gd name="connsiteX7" fmla="*/ 228454 w 312415"/>
                <a:gd name="connsiteY7" fmla="*/ 162065 h 312415"/>
                <a:gd name="connsiteX8" fmla="*/ 228454 w 312415"/>
                <a:gd name="connsiteY8" fmla="*/ 162065 h 312415"/>
                <a:gd name="connsiteX9" fmla="*/ 162066 w 312415"/>
                <a:gd name="connsiteY9" fmla="*/ 91772 h 312415"/>
                <a:gd name="connsiteX10" fmla="*/ 95677 w 312415"/>
                <a:gd name="connsiteY10" fmla="*/ 162065 h 312415"/>
                <a:gd name="connsiteX11" fmla="*/ 95677 w 312415"/>
                <a:gd name="connsiteY11" fmla="*/ 162065 h 312415"/>
                <a:gd name="connsiteX12" fmla="*/ 162066 w 312415"/>
                <a:gd name="connsiteY12" fmla="*/ 232359 h 312415"/>
                <a:gd name="connsiteX13" fmla="*/ 228454 w 312415"/>
                <a:gd name="connsiteY13" fmla="*/ 162065 h 312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2415" h="312415">
                  <a:moveTo>
                    <a:pt x="29289" y="162065"/>
                  </a:moveTo>
                  <a:lnTo>
                    <a:pt x="29289" y="162065"/>
                  </a:lnTo>
                  <a:cubicBezTo>
                    <a:pt x="29289" y="87867"/>
                    <a:pt x="87867" y="29289"/>
                    <a:pt x="165971" y="29289"/>
                  </a:cubicBezTo>
                  <a:cubicBezTo>
                    <a:pt x="244075" y="29289"/>
                    <a:pt x="302652" y="87867"/>
                    <a:pt x="302652" y="158160"/>
                  </a:cubicBezTo>
                  <a:lnTo>
                    <a:pt x="302652" y="158160"/>
                  </a:lnTo>
                  <a:cubicBezTo>
                    <a:pt x="302652" y="228454"/>
                    <a:pt x="244075" y="287031"/>
                    <a:pt x="165971" y="287031"/>
                  </a:cubicBezTo>
                  <a:cubicBezTo>
                    <a:pt x="83962" y="290937"/>
                    <a:pt x="29289" y="236264"/>
                    <a:pt x="29289" y="162065"/>
                  </a:cubicBezTo>
                  <a:close/>
                  <a:moveTo>
                    <a:pt x="228454" y="162065"/>
                  </a:moveTo>
                  <a:lnTo>
                    <a:pt x="228454" y="162065"/>
                  </a:lnTo>
                  <a:cubicBezTo>
                    <a:pt x="228454" y="123013"/>
                    <a:pt x="201117" y="91772"/>
                    <a:pt x="162066" y="91772"/>
                  </a:cubicBezTo>
                  <a:cubicBezTo>
                    <a:pt x="123014" y="91772"/>
                    <a:pt x="95677" y="123013"/>
                    <a:pt x="95677" y="162065"/>
                  </a:cubicBezTo>
                  <a:lnTo>
                    <a:pt x="95677" y="162065"/>
                  </a:lnTo>
                  <a:cubicBezTo>
                    <a:pt x="95677" y="197212"/>
                    <a:pt x="123014" y="232359"/>
                    <a:pt x="162066" y="232359"/>
                  </a:cubicBezTo>
                  <a:cubicBezTo>
                    <a:pt x="205023" y="232359"/>
                    <a:pt x="228454" y="201117"/>
                    <a:pt x="228454" y="16206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B89EE55C-A9E7-4073-8406-46103DF6A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3C415-D670-4716-A5EC-CC4D52CA2BAC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6716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B7D1F8E-48FE-488B-A9FF-5984CD8E40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5ADB5E6-B409-4DC6-A6BD-4CDB7349C1D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There is an opportunity for success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xmlns="" id="{8C1073E4-F5B8-41C9-BC20-6329036B502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2664538" y="2742530"/>
            <a:ext cx="1114422" cy="11144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8" name="Graphic 37" descr="Teacher" title="Placeholder Icon">
            <a:extLst>
              <a:ext uri="{FF2B5EF4-FFF2-40B4-BE49-F238E27FC236}">
                <a16:creationId xmlns:a16="http://schemas.microsoft.com/office/drawing/2014/main" xmlns="" id="{D9AA2FD2-066D-45E0-9569-3280B05C555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2960749" y="3038741"/>
            <a:ext cx="522000" cy="522000"/>
          </a:xfrm>
          <a:prstGeom prst="rect">
            <a:avLst/>
          </a:prstGeom>
        </p:spPr>
      </p:pic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14084BC5-2173-45D5-9E56-563C563D35B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Fortify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xmlns="" id="{3FBD2CC2-A27F-456D-8D6B-3CFE314DBA1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2447749" y="4487863"/>
            <a:ext cx="15480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xmlns="" id="{7E306DD9-7B8A-4C24-A2E4-926B6BF6C2E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338D1D98-5389-456F-97BB-E9A6B2DEE09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5544287" y="2742530"/>
            <a:ext cx="1114422" cy="11144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6" name="Graphic 35" descr="Group" title="Placeholder Icon">
            <a:extLst>
              <a:ext uri="{FF2B5EF4-FFF2-40B4-BE49-F238E27FC236}">
                <a16:creationId xmlns:a16="http://schemas.microsoft.com/office/drawing/2014/main" xmlns="" id="{2B973270-B0C3-44CB-8446-36F8BEB82323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5840498" y="3038741"/>
            <a:ext cx="522000" cy="522000"/>
          </a:xfrm>
          <a:prstGeom prst="rect">
            <a:avLst/>
          </a:prstGeom>
        </p:spPr>
      </p:pic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5EB121FC-C0E3-46F5-8451-FEBDE3886C9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De-Marginalize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xmlns="" id="{91E2A3AC-B89F-458B-A103-9681AD901A0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5327498" y="4487863"/>
            <a:ext cx="1548000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F8D751D2-CF20-41EC-9EC0-FE072FB9707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xmlns="" id="{68564942-0718-48BF-9A1F-9EC35051A51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8420100" y="2742530"/>
            <a:ext cx="1114422" cy="11144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0" name="Graphic 39" descr="Repeat" title="Placeholder Icon">
            <a:extLst>
              <a:ext uri="{FF2B5EF4-FFF2-40B4-BE49-F238E27FC236}">
                <a16:creationId xmlns:a16="http://schemas.microsoft.com/office/drawing/2014/main" xmlns="" id="{1CFBED44-D32C-4E5C-A5EC-2E34E1BF2F55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8716311" y="3038741"/>
            <a:ext cx="522000" cy="522000"/>
          </a:xfrm>
          <a:prstGeom prst="rect">
            <a:avLst/>
          </a:prstGeom>
        </p:spPr>
      </p:pic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04988242-F2AD-4512-B0A1-DB6CCA2AC2F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Recycle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xmlns="" id="{F494E1CA-0600-4970-93CD-9FB5EC22F9D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8207247" y="4487863"/>
            <a:ext cx="1548000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D854B138-BB2C-4433-AB1E-94E987A3E6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22C498C9-E1DA-42F3-BFAC-49037F6A5EF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8451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Ortho Clini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894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xmlns="" id="{E93CFE69-79B0-440B-949E-DA17AD834A1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6190421" y="0"/>
            <a:ext cx="3979575" cy="7943408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5170152F-4BDD-EA4D-B3D1-E9A87974CFC0}"/>
              </a:ext>
            </a:extLst>
          </p:cNvPr>
          <p:cNvSpPr txBox="1"/>
          <p:nvPr/>
        </p:nvSpPr>
        <p:spPr bwMode="gray">
          <a:xfrm>
            <a:off x="6634876" y="200495"/>
            <a:ext cx="3412306" cy="1421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4800" b="1" noProof="1" smtClean="0">
                <a:gradFill>
                  <a:gsLst>
                    <a:gs pos="0">
                      <a:schemeClr val="accent1"/>
                    </a:gs>
                    <a:gs pos="51300">
                      <a:schemeClr val="accent2"/>
                    </a:gs>
                    <a:gs pos="100000">
                      <a:schemeClr val="accent3"/>
                    </a:gs>
                  </a:gsLst>
                  <a:lin ang="0" scaled="0"/>
                </a:gradFill>
              </a:rPr>
              <a:t>ORTHO SERVICES</a:t>
            </a:r>
            <a:endParaRPr lang="en-US" sz="2000" b="1" noProof="1">
              <a:gradFill>
                <a:gsLst>
                  <a:gs pos="0">
                    <a:schemeClr val="accent1"/>
                  </a:gs>
                  <a:gs pos="51300">
                    <a:schemeClr val="accent2"/>
                  </a:gs>
                  <a:gs pos="100000">
                    <a:schemeClr val="accent3"/>
                  </a:gs>
                </a:gsLst>
                <a:lin ang="0" scaled="0"/>
              </a:gra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8468F2B1-EF8F-4772-ADA1-4195B20EBA74}"/>
              </a:ext>
            </a:extLst>
          </p:cNvPr>
          <p:cNvSpPr>
            <a:spLocks noGrp="1"/>
          </p:cNvSpPr>
          <p:nvPr>
            <p:ph type="ctrTitle"/>
          </p:nvPr>
        </p:nvSpPr>
        <p:spPr bwMode="gray">
          <a:xfrm>
            <a:off x="6422223" y="2837543"/>
            <a:ext cx="3837611" cy="1040540"/>
          </a:xfrm>
        </p:spPr>
        <p:txBody>
          <a:bodyPr/>
          <a:lstStyle/>
          <a:p>
            <a:pPr algn="ctr"/>
            <a:r>
              <a:rPr lang="en-US" sz="4400" dirty="0" smtClean="0"/>
              <a:t>Orthopedic</a:t>
            </a:r>
            <a:br>
              <a:rPr lang="en-US" sz="4400" dirty="0" smtClean="0"/>
            </a:br>
            <a:r>
              <a:rPr lang="en-US" sz="4400" dirty="0" smtClean="0"/>
              <a:t>Clinic</a:t>
            </a:r>
            <a:endParaRPr lang="en-US" sz="440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xmlns="" id="{F3753AF9-461F-4049-BB9D-621E76A5147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6619632" y="3857029"/>
            <a:ext cx="3571782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565124A8-7554-4DB8-896F-F9946B9CF1F9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gray">
          <a:xfrm>
            <a:off x="6619632" y="4678538"/>
            <a:ext cx="3571782" cy="1219200"/>
          </a:xfrm>
        </p:spPr>
        <p:txBody>
          <a:bodyPr/>
          <a:lstStyle/>
          <a:p>
            <a:pPr algn="ctr"/>
            <a:r>
              <a:rPr lang="en-US" dirty="0"/>
              <a:t>5A, </a:t>
            </a:r>
            <a:r>
              <a:rPr lang="en-US" dirty="0" err="1"/>
              <a:t>Bakul</a:t>
            </a:r>
            <a:r>
              <a:rPr lang="en-US" dirty="0"/>
              <a:t> </a:t>
            </a:r>
            <a:r>
              <a:rPr lang="en-US" dirty="0" err="1"/>
              <a:t>Bagan</a:t>
            </a:r>
            <a:r>
              <a:rPr lang="en-US" dirty="0"/>
              <a:t> Road, </a:t>
            </a:r>
            <a:r>
              <a:rPr lang="en-US" dirty="0" err="1"/>
              <a:t>Bhawanipore</a:t>
            </a:r>
            <a:r>
              <a:rPr lang="en-US" dirty="0"/>
              <a:t>, Kolkata -25</a:t>
            </a:r>
            <a:br>
              <a:rPr lang="en-US" dirty="0"/>
            </a:br>
            <a:r>
              <a:rPr lang="en-US" dirty="0"/>
              <a:t>West Bengal</a:t>
            </a:r>
            <a:endParaRPr lang="en-US" b="1" noProof="1">
              <a:gradFill>
                <a:gsLst>
                  <a:gs pos="0">
                    <a:schemeClr val="accent1"/>
                  </a:gs>
                  <a:gs pos="51300">
                    <a:schemeClr val="accent2"/>
                  </a:gs>
                  <a:gs pos="100000">
                    <a:schemeClr val="accent3"/>
                  </a:gs>
                </a:gsLst>
                <a:lin ang="0" scaled="0"/>
              </a:gradFill>
            </a:endParaRPr>
          </a:p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5170152F-4BDD-EA4D-B3D1-E9A87974CFC0}"/>
              </a:ext>
            </a:extLst>
          </p:cNvPr>
          <p:cNvSpPr txBox="1"/>
          <p:nvPr/>
        </p:nvSpPr>
        <p:spPr bwMode="gray">
          <a:xfrm>
            <a:off x="6924350" y="3992198"/>
            <a:ext cx="2983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000" b="1" noProof="1" smtClean="0">
                <a:gradFill>
                  <a:gsLst>
                    <a:gs pos="0">
                      <a:schemeClr val="accent1"/>
                    </a:gs>
                    <a:gs pos="51300">
                      <a:schemeClr val="accent2"/>
                    </a:gs>
                    <a:gs pos="100000">
                      <a:schemeClr val="accent3"/>
                    </a:gs>
                  </a:gsLst>
                  <a:lin ang="0" scaled="0"/>
                </a:gradFill>
              </a:rPr>
              <a:t>Quality Service</a:t>
            </a:r>
            <a:endParaRPr lang="en-US" sz="2000" b="1" noProof="1">
              <a:gradFill>
                <a:gsLst>
                  <a:gs pos="0">
                    <a:schemeClr val="accent1"/>
                  </a:gs>
                  <a:gs pos="51300">
                    <a:schemeClr val="accent2"/>
                  </a:gs>
                  <a:gs pos="100000">
                    <a:schemeClr val="accent3"/>
                  </a:gs>
                </a:gsLst>
                <a:lin ang="0" scaled="0"/>
              </a:gra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5170152F-4BDD-EA4D-B3D1-E9A87974CFC0}"/>
              </a:ext>
            </a:extLst>
          </p:cNvPr>
          <p:cNvSpPr txBox="1"/>
          <p:nvPr/>
        </p:nvSpPr>
        <p:spPr bwMode="gray">
          <a:xfrm>
            <a:off x="6763481" y="6125968"/>
            <a:ext cx="2983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000" b="1" noProof="1" smtClean="0">
                <a:gradFill>
                  <a:gsLst>
                    <a:gs pos="0">
                      <a:schemeClr val="accent1"/>
                    </a:gs>
                    <a:gs pos="51300">
                      <a:schemeClr val="accent2"/>
                    </a:gs>
                    <a:gs pos="100000">
                      <a:schemeClr val="accent3"/>
                    </a:gs>
                  </a:gsLst>
                  <a:lin ang="0" scaled="0"/>
                </a:gradFill>
              </a:rPr>
              <a:t>Mobile: </a:t>
            </a:r>
            <a:r>
              <a:rPr lang="en-US" sz="2000" b="1" noProof="1">
                <a:gradFill>
                  <a:gsLst>
                    <a:gs pos="0">
                      <a:schemeClr val="accent1"/>
                    </a:gs>
                    <a:gs pos="51300">
                      <a:schemeClr val="accent2"/>
                    </a:gs>
                    <a:gs pos="100000">
                      <a:schemeClr val="accent3"/>
                    </a:gs>
                  </a:gsLst>
                  <a:lin ang="0" scaled="0"/>
                </a:gradFill>
              </a:rPr>
              <a:t>8017926213</a:t>
            </a:r>
          </a:p>
        </p:txBody>
      </p:sp>
      <p:graphicFrame>
        <p:nvGraphicFramePr>
          <p:cNvPr id="13" name="Diagram 12"/>
          <p:cNvGraphicFramePr/>
          <p:nvPr>
            <p:extLst>
              <p:ext uri="{D42A27DB-BD31-4B8C-83A1-F6EECF244321}">
                <p14:modId xmlns:p14="http://schemas.microsoft.com/office/powerpoint/2010/main" val="2528345374"/>
              </p:ext>
            </p:extLst>
          </p:nvPr>
        </p:nvGraphicFramePr>
        <p:xfrm>
          <a:off x="100944" y="3382767"/>
          <a:ext cx="6165385" cy="34752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4" name="Picture 13"/>
          <p:cNvPicPr>
            <a:picLocks noChangeAspect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153" y="200494"/>
            <a:ext cx="1600200" cy="1165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182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xmlns="" id="{4F218344-56B2-4D7E-A91A-A9A083F4A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Market Opportunity Option 1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xmlns="" id="{E80DC6FE-D11C-4C20-A51D-98443F5F467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431800" y="1586709"/>
            <a:ext cx="1114422" cy="11144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7" name="Graphic 46" descr="Bullseye" title="Placeholder Icon">
            <a:extLst>
              <a:ext uri="{FF2B5EF4-FFF2-40B4-BE49-F238E27FC236}">
                <a16:creationId xmlns:a16="http://schemas.microsoft.com/office/drawing/2014/main" xmlns="" id="{7ADD6A28-A1C5-4090-8B87-55ECF7A2071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31611" y="1886520"/>
            <a:ext cx="514800" cy="514800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4B353756-1A24-435F-9F00-9485171661F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056410" y="1104326"/>
            <a:ext cx="4122920" cy="735800"/>
          </a:xfrm>
        </p:spPr>
        <p:txBody>
          <a:bodyPr/>
          <a:lstStyle/>
          <a:p>
            <a:r>
              <a:rPr lang="en-US" dirty="0"/>
              <a:t>$1B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xmlns="" id="{EE3A3FBF-F2B1-44B8-A094-309A3BFDBA25}"/>
              </a:ext>
            </a:extLst>
          </p:cNvPr>
          <p:cNvSpPr>
            <a:spLocks noGrp="1"/>
          </p:cNvSpPr>
          <p:nvPr>
            <p:ph idx="29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elit. Maecenas porttitor congue massa </a:t>
            </a:r>
          </a:p>
          <a:p>
            <a:r>
              <a:rPr lang="en-US" dirty="0"/>
              <a:t>Fusce posuere, magna sed pulvinar ultricies, purus lectus malesuada libero, sit amet commodo magna eros quis urna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xmlns="" id="{1203D2ED-1358-4F55-BCB3-94A5C18E1B4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6300000" y="1586709"/>
            <a:ext cx="1114422" cy="11144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6" name="Graphic 45" descr="Lecturer" title="Placeholder Icon">
            <a:extLst>
              <a:ext uri="{FF2B5EF4-FFF2-40B4-BE49-F238E27FC236}">
                <a16:creationId xmlns:a16="http://schemas.microsoft.com/office/drawing/2014/main" xmlns="" id="{A20C2A14-1BD7-4DC9-B671-8D036FC94B20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599811" y="1886520"/>
            <a:ext cx="514800" cy="514800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3C10DA3A-40F2-4987-B2EE-1598E181FA9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$2B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C9E08F51-511B-4C45-AFB2-8A9402CA1078}"/>
              </a:ext>
            </a:extLst>
          </p:cNvPr>
          <p:cNvSpPr>
            <a:spLocks noGrp="1"/>
          </p:cNvSpPr>
          <p:nvPr>
            <p:ph idx="2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elit. Maecenas porttitor congue massa </a:t>
            </a:r>
          </a:p>
          <a:p>
            <a:r>
              <a:rPr lang="en-US" dirty="0"/>
              <a:t>Fusce posuere, magna sed pulvinar ultricies, purus lectus malesuada libero, sit amet commodo magna eros quis urna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620099E5-DE93-4E9D-9158-ED2F595D340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xmlns="" id="{4B353756-1A24-435F-9F00-9485171661F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121136" y="5161369"/>
            <a:ext cx="4122920" cy="735800"/>
          </a:xfrm>
        </p:spPr>
        <p:txBody>
          <a:bodyPr/>
          <a:lstStyle/>
          <a:p>
            <a:r>
              <a:rPr lang="en-US" dirty="0"/>
              <a:t>$1B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xmlns="" id="{4B353756-1A24-435F-9F00-9485171661F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208810" y="1256726"/>
            <a:ext cx="4122920" cy="735800"/>
          </a:xfrm>
        </p:spPr>
        <p:txBody>
          <a:bodyPr/>
          <a:lstStyle/>
          <a:p>
            <a:r>
              <a:rPr lang="en-US" dirty="0"/>
              <a:t>$1B</a:t>
            </a:r>
          </a:p>
        </p:txBody>
      </p:sp>
    </p:spTree>
    <p:extLst>
      <p:ext uri="{BB962C8B-B14F-4D97-AF65-F5344CB8AC3E}">
        <p14:creationId xmlns:p14="http://schemas.microsoft.com/office/powerpoint/2010/main" val="3068944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xmlns="" id="{95385A3C-2778-4B23-9530-DFD5A61DA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Market Opportunity Option 2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12397EA2-CB56-4B2A-B8D7-9EBF17AF910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$3B</a:t>
            </a:r>
          </a:p>
        </p:txBody>
      </p:sp>
      <p:sp>
        <p:nvSpPr>
          <p:cNvPr id="2" name="Text Placeholder 1" title="Opportunity Graph Circles">
            <a:extLst>
              <a:ext uri="{FF2B5EF4-FFF2-40B4-BE49-F238E27FC236}">
                <a16:creationId xmlns:a16="http://schemas.microsoft.com/office/drawing/2014/main" xmlns="" id="{53193EEC-42F5-4A40-BD02-0CE3C0DAE85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Opportunity to Build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xmlns="" id="{A03BE848-3222-4622-8610-FFB9FFFD413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2290738" y="4156765"/>
            <a:ext cx="15480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xmlns="" id="{7B0DD0E3-EB68-45D2-ADD8-FC591BDF9F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074738" y="4294703"/>
            <a:ext cx="1980000" cy="720000"/>
          </a:xfrm>
        </p:spPr>
        <p:txBody>
          <a:bodyPr/>
          <a:lstStyle/>
          <a:p>
            <a:r>
              <a:rPr lang="en-US" dirty="0"/>
              <a:t>Lorem ipsum dolor sit amet, consectetuer adipiscing elit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BE0CA0B1-C78D-4347-B915-9C13669BE54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$2B</a:t>
            </a:r>
          </a:p>
        </p:txBody>
      </p:sp>
      <p:sp>
        <p:nvSpPr>
          <p:cNvPr id="3" name="Text Placeholder 2" title="Opportunity Graph Circles">
            <a:extLst>
              <a:ext uri="{FF2B5EF4-FFF2-40B4-BE49-F238E27FC236}">
                <a16:creationId xmlns:a16="http://schemas.microsoft.com/office/drawing/2014/main" xmlns="" id="{7AA1A6A7-6F19-4288-85D6-5B84C5AFEDD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Freedom to Invent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xmlns="" id="{2BE6D00D-52E6-45D5-93DA-8687991C296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6073327" y="4156765"/>
            <a:ext cx="1548000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25A467A7-E8DF-44D7-89E4-14F0645922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748625" y="4294703"/>
            <a:ext cx="1980000" cy="720000"/>
          </a:xfrm>
        </p:spPr>
        <p:txBody>
          <a:bodyPr/>
          <a:lstStyle/>
          <a:p>
            <a:r>
              <a:rPr lang="en-US" dirty="0"/>
              <a:t>Lorem ipsum dolor sit amet, consectetuer adipiscing elit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5243970A-31CF-49C9-9A24-2B118246236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$1B</a:t>
            </a:r>
          </a:p>
        </p:txBody>
      </p:sp>
      <p:sp>
        <p:nvSpPr>
          <p:cNvPr id="4" name="Text Placeholder 3" title="Opportunity Graph Circles">
            <a:extLst>
              <a:ext uri="{FF2B5EF4-FFF2-40B4-BE49-F238E27FC236}">
                <a16:creationId xmlns:a16="http://schemas.microsoft.com/office/drawing/2014/main" xmlns="" id="{B6E28C1D-A3A4-44CF-9AF6-C1E3D7B8967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Few Competitors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xmlns="" id="{258409DB-08AB-499E-AEE2-60288B07CC1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9024600" y="4156765"/>
            <a:ext cx="1548000" cy="0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8822AD60-9BCB-4E41-B8CA-75592FB009F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808600" y="4294703"/>
            <a:ext cx="1980000" cy="720000"/>
          </a:xfrm>
        </p:spPr>
        <p:txBody>
          <a:bodyPr/>
          <a:lstStyle/>
          <a:p>
            <a:r>
              <a:rPr lang="en-US" dirty="0"/>
              <a:t>Lorem ipsum dolor sit amet, consectetuer adipiscing elit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E585A09F-6080-4B8E-A419-A648032805F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6157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862780F-92D5-4FF5-8003-B57A9BC2B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Competition Option 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498972A2-6CA7-4004-B499-2828DE6F4C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Our Company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EB9EACD0-6CBC-4E24-A0A1-D81FC464DF8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Main point goes here </a:t>
            </a:r>
          </a:p>
          <a:p>
            <a:pPr lvl="1"/>
            <a:r>
              <a:rPr lang="en-US" dirty="0"/>
              <a:t>Lorem ipsum dolor sit amet, consectetuer adipiscing elit. Maecenas porttitor congue massa </a:t>
            </a:r>
          </a:p>
          <a:p>
            <a:pPr lvl="1"/>
            <a:r>
              <a:rPr lang="en-US" dirty="0"/>
              <a:t>Fusce posuere, magna sed pulvinar ultricies, purus lectus malesuada libero, sit amet commodo magna eros quis urna	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C57F63FE-3B6C-47EC-8AB1-F9478EA4F9A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Competitor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48CDD73D-7C2C-40BB-AE73-DED62B7377F6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Main point goes here</a:t>
            </a:r>
          </a:p>
          <a:p>
            <a:pPr lvl="1"/>
            <a:r>
              <a:rPr lang="en-US" dirty="0"/>
              <a:t>Lorem ipsum dolor sit amet, consectetuer adipiscing elit. Maecenas porttitor congue massa </a:t>
            </a:r>
          </a:p>
          <a:p>
            <a:pPr lvl="1"/>
            <a:r>
              <a:rPr lang="en-US" dirty="0"/>
              <a:t>Fusce posuere, magna sed pulvinar ultricies, purus lectus malesuada libero, sit amet commodo magna eros quis urna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A24A397D-62A9-44C3-986F-8353C53D680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64918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8C05B2B-CD05-4C12-A1EF-05C3A00EC9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Competition Option 2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679C2455-AB2E-4A48-B323-BDD57D35FBA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Convenience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CBFF58EB-0810-4EE3-921D-E5BC5DB67E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Inconvenient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51BC54E6-3999-4CE4-8EA6-B2F875F782E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Expensive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9E23127B-5A4D-4657-9943-537B681F2AE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Affordable</a:t>
            </a:r>
          </a:p>
        </p:txBody>
      </p:sp>
      <p:pic>
        <p:nvPicPr>
          <p:cNvPr id="42" name="Picture 41" title="Placeholder Logo">
            <a:extLst>
              <a:ext uri="{FF2B5EF4-FFF2-40B4-BE49-F238E27FC236}">
                <a16:creationId xmlns:a16="http://schemas.microsoft.com/office/drawing/2014/main" xmlns="" id="{D18B45C9-9C29-4D89-B4B9-120A9ECD1F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704" y="1739080"/>
            <a:ext cx="2121592" cy="646232"/>
          </a:xfrm>
          <a:prstGeom prst="rect">
            <a:avLst/>
          </a:prstGeom>
        </p:spPr>
      </p:pic>
      <p:pic>
        <p:nvPicPr>
          <p:cNvPr id="43" name="Picture 42" title="Placeholder Logo">
            <a:extLst>
              <a:ext uri="{FF2B5EF4-FFF2-40B4-BE49-F238E27FC236}">
                <a16:creationId xmlns:a16="http://schemas.microsoft.com/office/drawing/2014/main" xmlns="" id="{A0A0B4E3-1DEE-4D5C-83E8-9C0E33DEEE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7549" y="4590410"/>
            <a:ext cx="2127688" cy="646232"/>
          </a:xfrm>
          <a:prstGeom prst="rect">
            <a:avLst/>
          </a:prstGeom>
        </p:spPr>
      </p:pic>
      <p:pic>
        <p:nvPicPr>
          <p:cNvPr id="44" name="Picture 43" title="Placeholder Logo">
            <a:extLst>
              <a:ext uri="{FF2B5EF4-FFF2-40B4-BE49-F238E27FC236}">
                <a16:creationId xmlns:a16="http://schemas.microsoft.com/office/drawing/2014/main" xmlns="" id="{26AD74B4-F5E5-4C7F-B3B8-B689DC862F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47856" y="4142764"/>
            <a:ext cx="2127688" cy="646232"/>
          </a:xfrm>
          <a:prstGeom prst="rect">
            <a:avLst/>
          </a:prstGeom>
        </p:spPr>
      </p:pic>
      <p:pic>
        <p:nvPicPr>
          <p:cNvPr id="45" name="Picture 44" title="Placeholder Logo">
            <a:extLst>
              <a:ext uri="{FF2B5EF4-FFF2-40B4-BE49-F238E27FC236}">
                <a16:creationId xmlns:a16="http://schemas.microsoft.com/office/drawing/2014/main" xmlns="" id="{CA30912F-FBCD-4E6B-A7A5-B5B3548078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85974" y="4135473"/>
            <a:ext cx="2158171" cy="646232"/>
          </a:xfrm>
          <a:prstGeom prst="rect">
            <a:avLst/>
          </a:prstGeom>
        </p:spPr>
      </p:pic>
      <p:pic>
        <p:nvPicPr>
          <p:cNvPr id="46" name="Picture 45" title="Placeholder Logo">
            <a:extLst>
              <a:ext uri="{FF2B5EF4-FFF2-40B4-BE49-F238E27FC236}">
                <a16:creationId xmlns:a16="http://schemas.microsoft.com/office/drawing/2014/main" xmlns="" id="{D17184DE-29A1-4857-8922-8D77830C07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15384" y="4634914"/>
            <a:ext cx="2133785" cy="646232"/>
          </a:xfrm>
          <a:prstGeom prst="rect">
            <a:avLst/>
          </a:prstGeom>
        </p:spPr>
      </p:pic>
      <p:grpSp>
        <p:nvGrpSpPr>
          <p:cNvPr id="8" name="Group 7" title="Placeholder Logo">
            <a:extLst>
              <a:ext uri="{FF2B5EF4-FFF2-40B4-BE49-F238E27FC236}">
                <a16:creationId xmlns:a16="http://schemas.microsoft.com/office/drawing/2014/main" xmlns="" id="{94882B89-A9DE-4B01-BA11-418159BD5713}"/>
              </a:ext>
            </a:extLst>
          </p:cNvPr>
          <p:cNvGrpSpPr/>
          <p:nvPr/>
        </p:nvGrpSpPr>
        <p:grpSpPr>
          <a:xfrm>
            <a:off x="8496557" y="2356052"/>
            <a:ext cx="1404722" cy="299741"/>
            <a:chOff x="6510608" y="1858229"/>
            <a:chExt cx="2159571" cy="460812"/>
          </a:xfrm>
          <a:gradFill>
            <a:gsLst>
              <a:gs pos="0">
                <a:schemeClr val="accent1"/>
              </a:gs>
              <a:gs pos="51300">
                <a:schemeClr val="accent2"/>
              </a:gs>
              <a:gs pos="100000">
                <a:schemeClr val="accent3"/>
              </a:gs>
            </a:gsLst>
            <a:lin ang="0" scaled="0"/>
          </a:gra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xmlns="" id="{D93F60B0-6C6B-43A8-896B-88989F2D8E27}"/>
                </a:ext>
              </a:extLst>
            </p:cNvPr>
            <p:cNvSpPr/>
            <p:nvPr/>
          </p:nvSpPr>
          <p:spPr>
            <a:xfrm>
              <a:off x="6510608" y="1858229"/>
              <a:ext cx="351467" cy="351467"/>
            </a:xfrm>
            <a:custGeom>
              <a:avLst/>
              <a:gdLst>
                <a:gd name="connsiteX0" fmla="*/ 154255 w 351467"/>
                <a:gd name="connsiteY0" fmla="*/ 228454 h 351467"/>
                <a:gd name="connsiteX1" fmla="*/ 29289 w 351467"/>
                <a:gd name="connsiteY1" fmla="*/ 29289 h 351467"/>
                <a:gd name="connsiteX2" fmla="*/ 115203 w 351467"/>
                <a:gd name="connsiteY2" fmla="*/ 29289 h 351467"/>
                <a:gd name="connsiteX3" fmla="*/ 193307 w 351467"/>
                <a:gd name="connsiteY3" fmla="*/ 162065 h 351467"/>
                <a:gd name="connsiteX4" fmla="*/ 271411 w 351467"/>
                <a:gd name="connsiteY4" fmla="*/ 29289 h 351467"/>
                <a:gd name="connsiteX5" fmla="*/ 353420 w 351467"/>
                <a:gd name="connsiteY5" fmla="*/ 29289 h 351467"/>
                <a:gd name="connsiteX6" fmla="*/ 228454 w 351467"/>
                <a:gd name="connsiteY6" fmla="*/ 224548 h 351467"/>
                <a:gd name="connsiteX7" fmla="*/ 228454 w 351467"/>
                <a:gd name="connsiteY7" fmla="*/ 353420 h 351467"/>
                <a:gd name="connsiteX8" fmla="*/ 154255 w 351467"/>
                <a:gd name="connsiteY8" fmla="*/ 353420 h 351467"/>
                <a:gd name="connsiteX9" fmla="*/ 154255 w 351467"/>
                <a:gd name="connsiteY9" fmla="*/ 228454 h 351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51467" h="351467">
                  <a:moveTo>
                    <a:pt x="154255" y="228454"/>
                  </a:moveTo>
                  <a:lnTo>
                    <a:pt x="29289" y="29289"/>
                  </a:lnTo>
                  <a:lnTo>
                    <a:pt x="115203" y="29289"/>
                  </a:lnTo>
                  <a:lnTo>
                    <a:pt x="193307" y="162065"/>
                  </a:lnTo>
                  <a:lnTo>
                    <a:pt x="271411" y="29289"/>
                  </a:lnTo>
                  <a:lnTo>
                    <a:pt x="353420" y="29289"/>
                  </a:lnTo>
                  <a:lnTo>
                    <a:pt x="228454" y="224548"/>
                  </a:lnTo>
                  <a:lnTo>
                    <a:pt x="228454" y="353420"/>
                  </a:lnTo>
                  <a:lnTo>
                    <a:pt x="154255" y="353420"/>
                  </a:lnTo>
                  <a:lnTo>
                    <a:pt x="154255" y="22845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xmlns="" id="{633A7EE4-6A03-487B-83A4-31794D1C2623}"/>
                </a:ext>
              </a:extLst>
            </p:cNvPr>
            <p:cNvSpPr/>
            <p:nvPr/>
          </p:nvSpPr>
          <p:spPr>
            <a:xfrm>
              <a:off x="6783972" y="1928522"/>
              <a:ext cx="312415" cy="312415"/>
            </a:xfrm>
            <a:custGeom>
              <a:avLst/>
              <a:gdLst>
                <a:gd name="connsiteX0" fmla="*/ 29289 w 312415"/>
                <a:gd name="connsiteY0" fmla="*/ 162065 h 312415"/>
                <a:gd name="connsiteX1" fmla="*/ 29289 w 312415"/>
                <a:gd name="connsiteY1" fmla="*/ 162065 h 312415"/>
                <a:gd name="connsiteX2" fmla="*/ 165971 w 312415"/>
                <a:gd name="connsiteY2" fmla="*/ 29289 h 312415"/>
                <a:gd name="connsiteX3" fmla="*/ 302652 w 312415"/>
                <a:gd name="connsiteY3" fmla="*/ 158160 h 312415"/>
                <a:gd name="connsiteX4" fmla="*/ 302652 w 312415"/>
                <a:gd name="connsiteY4" fmla="*/ 158160 h 312415"/>
                <a:gd name="connsiteX5" fmla="*/ 165971 w 312415"/>
                <a:gd name="connsiteY5" fmla="*/ 287031 h 312415"/>
                <a:gd name="connsiteX6" fmla="*/ 29289 w 312415"/>
                <a:gd name="connsiteY6" fmla="*/ 162065 h 312415"/>
                <a:gd name="connsiteX7" fmla="*/ 232359 w 312415"/>
                <a:gd name="connsiteY7" fmla="*/ 162065 h 312415"/>
                <a:gd name="connsiteX8" fmla="*/ 232359 w 312415"/>
                <a:gd name="connsiteY8" fmla="*/ 162065 h 312415"/>
                <a:gd name="connsiteX9" fmla="*/ 165971 w 312415"/>
                <a:gd name="connsiteY9" fmla="*/ 91772 h 312415"/>
                <a:gd name="connsiteX10" fmla="*/ 99582 w 312415"/>
                <a:gd name="connsiteY10" fmla="*/ 162065 h 312415"/>
                <a:gd name="connsiteX11" fmla="*/ 99582 w 312415"/>
                <a:gd name="connsiteY11" fmla="*/ 162065 h 312415"/>
                <a:gd name="connsiteX12" fmla="*/ 165971 w 312415"/>
                <a:gd name="connsiteY12" fmla="*/ 232359 h 312415"/>
                <a:gd name="connsiteX13" fmla="*/ 232359 w 312415"/>
                <a:gd name="connsiteY13" fmla="*/ 162065 h 312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2415" h="312415">
                  <a:moveTo>
                    <a:pt x="29289" y="162065"/>
                  </a:moveTo>
                  <a:lnTo>
                    <a:pt x="29289" y="162065"/>
                  </a:lnTo>
                  <a:cubicBezTo>
                    <a:pt x="29289" y="87867"/>
                    <a:pt x="87867" y="29289"/>
                    <a:pt x="165971" y="29289"/>
                  </a:cubicBezTo>
                  <a:cubicBezTo>
                    <a:pt x="244075" y="29289"/>
                    <a:pt x="302652" y="87867"/>
                    <a:pt x="302652" y="158160"/>
                  </a:cubicBezTo>
                  <a:lnTo>
                    <a:pt x="302652" y="158160"/>
                  </a:lnTo>
                  <a:cubicBezTo>
                    <a:pt x="302652" y="228454"/>
                    <a:pt x="244075" y="287031"/>
                    <a:pt x="165971" y="287031"/>
                  </a:cubicBezTo>
                  <a:cubicBezTo>
                    <a:pt x="87867" y="290937"/>
                    <a:pt x="29289" y="236264"/>
                    <a:pt x="29289" y="162065"/>
                  </a:cubicBezTo>
                  <a:close/>
                  <a:moveTo>
                    <a:pt x="232359" y="162065"/>
                  </a:moveTo>
                  <a:lnTo>
                    <a:pt x="232359" y="162065"/>
                  </a:lnTo>
                  <a:cubicBezTo>
                    <a:pt x="232359" y="123013"/>
                    <a:pt x="205023" y="91772"/>
                    <a:pt x="165971" y="91772"/>
                  </a:cubicBezTo>
                  <a:cubicBezTo>
                    <a:pt x="126919" y="91772"/>
                    <a:pt x="99582" y="123013"/>
                    <a:pt x="99582" y="162065"/>
                  </a:cubicBezTo>
                  <a:lnTo>
                    <a:pt x="99582" y="162065"/>
                  </a:lnTo>
                  <a:cubicBezTo>
                    <a:pt x="99582" y="197212"/>
                    <a:pt x="126919" y="232359"/>
                    <a:pt x="165971" y="232359"/>
                  </a:cubicBezTo>
                  <a:cubicBezTo>
                    <a:pt x="208928" y="232359"/>
                    <a:pt x="232359" y="201117"/>
                    <a:pt x="232359" y="16206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xmlns="" id="{4BE9D877-72F4-48B2-A755-5AB2A07A0AFF}"/>
                </a:ext>
              </a:extLst>
            </p:cNvPr>
            <p:cNvSpPr/>
            <p:nvPr/>
          </p:nvSpPr>
          <p:spPr>
            <a:xfrm>
              <a:off x="7084671" y="1936333"/>
              <a:ext cx="273363" cy="312415"/>
            </a:xfrm>
            <a:custGeom>
              <a:avLst/>
              <a:gdLst>
                <a:gd name="connsiteX0" fmla="*/ 29289 w 273363"/>
                <a:gd name="connsiteY0" fmla="*/ 189402 h 312415"/>
                <a:gd name="connsiteX1" fmla="*/ 29289 w 273363"/>
                <a:gd name="connsiteY1" fmla="*/ 29289 h 312415"/>
                <a:gd name="connsiteX2" fmla="*/ 99582 w 273363"/>
                <a:gd name="connsiteY2" fmla="*/ 29289 h 312415"/>
                <a:gd name="connsiteX3" fmla="*/ 99582 w 273363"/>
                <a:gd name="connsiteY3" fmla="*/ 169876 h 312415"/>
                <a:gd name="connsiteX4" fmla="*/ 142540 w 273363"/>
                <a:gd name="connsiteY4" fmla="*/ 220643 h 312415"/>
                <a:gd name="connsiteX5" fmla="*/ 185497 w 273363"/>
                <a:gd name="connsiteY5" fmla="*/ 169876 h 312415"/>
                <a:gd name="connsiteX6" fmla="*/ 185497 w 273363"/>
                <a:gd name="connsiteY6" fmla="*/ 29289 h 312415"/>
                <a:gd name="connsiteX7" fmla="*/ 255790 w 273363"/>
                <a:gd name="connsiteY7" fmla="*/ 29289 h 312415"/>
                <a:gd name="connsiteX8" fmla="*/ 255790 w 273363"/>
                <a:gd name="connsiteY8" fmla="*/ 279221 h 312415"/>
                <a:gd name="connsiteX9" fmla="*/ 185497 w 273363"/>
                <a:gd name="connsiteY9" fmla="*/ 279221 h 312415"/>
                <a:gd name="connsiteX10" fmla="*/ 185497 w 273363"/>
                <a:gd name="connsiteY10" fmla="*/ 244074 h 312415"/>
                <a:gd name="connsiteX11" fmla="*/ 111298 w 273363"/>
                <a:gd name="connsiteY11" fmla="*/ 283126 h 312415"/>
                <a:gd name="connsiteX12" fmla="*/ 29289 w 273363"/>
                <a:gd name="connsiteY12" fmla="*/ 189402 h 312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3363" h="312415">
                  <a:moveTo>
                    <a:pt x="29289" y="189402"/>
                  </a:moveTo>
                  <a:lnTo>
                    <a:pt x="29289" y="29289"/>
                  </a:lnTo>
                  <a:lnTo>
                    <a:pt x="99582" y="29289"/>
                  </a:lnTo>
                  <a:lnTo>
                    <a:pt x="99582" y="169876"/>
                  </a:lnTo>
                  <a:cubicBezTo>
                    <a:pt x="99582" y="205022"/>
                    <a:pt x="115203" y="220643"/>
                    <a:pt x="142540" y="220643"/>
                  </a:cubicBezTo>
                  <a:cubicBezTo>
                    <a:pt x="169876" y="220643"/>
                    <a:pt x="185497" y="205022"/>
                    <a:pt x="185497" y="169876"/>
                  </a:cubicBezTo>
                  <a:lnTo>
                    <a:pt x="185497" y="29289"/>
                  </a:lnTo>
                  <a:lnTo>
                    <a:pt x="255790" y="29289"/>
                  </a:lnTo>
                  <a:lnTo>
                    <a:pt x="255790" y="279221"/>
                  </a:lnTo>
                  <a:lnTo>
                    <a:pt x="185497" y="279221"/>
                  </a:lnTo>
                  <a:lnTo>
                    <a:pt x="185497" y="244074"/>
                  </a:lnTo>
                  <a:cubicBezTo>
                    <a:pt x="169876" y="263600"/>
                    <a:pt x="146445" y="283126"/>
                    <a:pt x="111298" y="283126"/>
                  </a:cubicBezTo>
                  <a:cubicBezTo>
                    <a:pt x="60530" y="283126"/>
                    <a:pt x="29289" y="247980"/>
                    <a:pt x="29289" y="18940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xmlns="" id="{8089AA1D-88B4-444B-90E5-5AD55D3E4B7B}"/>
                </a:ext>
              </a:extLst>
            </p:cNvPr>
            <p:cNvSpPr/>
            <p:nvPr/>
          </p:nvSpPr>
          <p:spPr>
            <a:xfrm>
              <a:off x="7354130" y="1932003"/>
              <a:ext cx="195260" cy="312415"/>
            </a:xfrm>
            <a:custGeom>
              <a:avLst/>
              <a:gdLst>
                <a:gd name="connsiteX0" fmla="*/ 29289 w 195259"/>
                <a:gd name="connsiteY0" fmla="*/ 33618 h 312415"/>
                <a:gd name="connsiteX1" fmla="*/ 99582 w 195259"/>
                <a:gd name="connsiteY1" fmla="*/ 33618 h 312415"/>
                <a:gd name="connsiteX2" fmla="*/ 99582 w 195259"/>
                <a:gd name="connsiteY2" fmla="*/ 84386 h 312415"/>
                <a:gd name="connsiteX3" fmla="*/ 181591 w 195259"/>
                <a:gd name="connsiteY3" fmla="*/ 29713 h 312415"/>
                <a:gd name="connsiteX4" fmla="*/ 181591 w 195259"/>
                <a:gd name="connsiteY4" fmla="*/ 103912 h 312415"/>
                <a:gd name="connsiteX5" fmla="*/ 177686 w 195259"/>
                <a:gd name="connsiteY5" fmla="*/ 103912 h 312415"/>
                <a:gd name="connsiteX6" fmla="*/ 99582 w 195259"/>
                <a:gd name="connsiteY6" fmla="*/ 193731 h 312415"/>
                <a:gd name="connsiteX7" fmla="*/ 99582 w 195259"/>
                <a:gd name="connsiteY7" fmla="*/ 287456 h 312415"/>
                <a:gd name="connsiteX8" fmla="*/ 29289 w 195259"/>
                <a:gd name="connsiteY8" fmla="*/ 287456 h 312415"/>
                <a:gd name="connsiteX9" fmla="*/ 29289 w 195259"/>
                <a:gd name="connsiteY9" fmla="*/ 33618 h 312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5259" h="312415">
                  <a:moveTo>
                    <a:pt x="29289" y="33618"/>
                  </a:moveTo>
                  <a:lnTo>
                    <a:pt x="99582" y="33618"/>
                  </a:lnTo>
                  <a:lnTo>
                    <a:pt x="99582" y="84386"/>
                  </a:lnTo>
                  <a:cubicBezTo>
                    <a:pt x="115203" y="49239"/>
                    <a:pt x="138634" y="25808"/>
                    <a:pt x="181591" y="29713"/>
                  </a:cubicBezTo>
                  <a:lnTo>
                    <a:pt x="181591" y="103912"/>
                  </a:lnTo>
                  <a:lnTo>
                    <a:pt x="177686" y="103912"/>
                  </a:lnTo>
                  <a:cubicBezTo>
                    <a:pt x="130824" y="103912"/>
                    <a:pt x="99582" y="131248"/>
                    <a:pt x="99582" y="193731"/>
                  </a:cubicBezTo>
                  <a:lnTo>
                    <a:pt x="99582" y="287456"/>
                  </a:lnTo>
                  <a:lnTo>
                    <a:pt x="29289" y="287456"/>
                  </a:lnTo>
                  <a:lnTo>
                    <a:pt x="29289" y="3361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xmlns="" id="{E96405CA-959F-4FFB-B47B-81F207975076}"/>
                </a:ext>
              </a:extLst>
            </p:cNvPr>
            <p:cNvSpPr/>
            <p:nvPr/>
          </p:nvSpPr>
          <p:spPr>
            <a:xfrm>
              <a:off x="7533769" y="1858229"/>
              <a:ext cx="273363" cy="351467"/>
            </a:xfrm>
            <a:custGeom>
              <a:avLst/>
              <a:gdLst>
                <a:gd name="connsiteX0" fmla="*/ 29289 w 273363"/>
                <a:gd name="connsiteY0" fmla="*/ 29289 h 351467"/>
                <a:gd name="connsiteX1" fmla="*/ 99582 w 273363"/>
                <a:gd name="connsiteY1" fmla="*/ 29289 h 351467"/>
                <a:gd name="connsiteX2" fmla="*/ 99582 w 273363"/>
                <a:gd name="connsiteY2" fmla="*/ 290937 h 351467"/>
                <a:gd name="connsiteX3" fmla="*/ 263601 w 273363"/>
                <a:gd name="connsiteY3" fmla="*/ 290937 h 351467"/>
                <a:gd name="connsiteX4" fmla="*/ 263601 w 273363"/>
                <a:gd name="connsiteY4" fmla="*/ 357325 h 351467"/>
                <a:gd name="connsiteX5" fmla="*/ 29289 w 273363"/>
                <a:gd name="connsiteY5" fmla="*/ 357325 h 351467"/>
                <a:gd name="connsiteX6" fmla="*/ 29289 w 273363"/>
                <a:gd name="connsiteY6" fmla="*/ 29289 h 351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3363" h="351467">
                  <a:moveTo>
                    <a:pt x="29289" y="29289"/>
                  </a:moveTo>
                  <a:lnTo>
                    <a:pt x="99582" y="29289"/>
                  </a:lnTo>
                  <a:lnTo>
                    <a:pt x="99582" y="290937"/>
                  </a:lnTo>
                  <a:lnTo>
                    <a:pt x="263601" y="290937"/>
                  </a:lnTo>
                  <a:lnTo>
                    <a:pt x="263601" y="357325"/>
                  </a:lnTo>
                  <a:lnTo>
                    <a:pt x="29289" y="357325"/>
                  </a:lnTo>
                  <a:lnTo>
                    <a:pt x="29289" y="2928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xmlns="" id="{81D83BE8-9DDA-47A6-BFB7-C337C9D8267C}"/>
                </a:ext>
              </a:extLst>
            </p:cNvPr>
            <p:cNvSpPr/>
            <p:nvPr/>
          </p:nvSpPr>
          <p:spPr>
            <a:xfrm>
              <a:off x="7775891" y="1928522"/>
              <a:ext cx="312415" cy="312415"/>
            </a:xfrm>
            <a:custGeom>
              <a:avLst/>
              <a:gdLst>
                <a:gd name="connsiteX0" fmla="*/ 29289 w 312415"/>
                <a:gd name="connsiteY0" fmla="*/ 162065 h 312415"/>
                <a:gd name="connsiteX1" fmla="*/ 29289 w 312415"/>
                <a:gd name="connsiteY1" fmla="*/ 162065 h 312415"/>
                <a:gd name="connsiteX2" fmla="*/ 165971 w 312415"/>
                <a:gd name="connsiteY2" fmla="*/ 29289 h 312415"/>
                <a:gd name="connsiteX3" fmla="*/ 302652 w 312415"/>
                <a:gd name="connsiteY3" fmla="*/ 158160 h 312415"/>
                <a:gd name="connsiteX4" fmla="*/ 302652 w 312415"/>
                <a:gd name="connsiteY4" fmla="*/ 158160 h 312415"/>
                <a:gd name="connsiteX5" fmla="*/ 165971 w 312415"/>
                <a:gd name="connsiteY5" fmla="*/ 287031 h 312415"/>
                <a:gd name="connsiteX6" fmla="*/ 29289 w 312415"/>
                <a:gd name="connsiteY6" fmla="*/ 162065 h 312415"/>
                <a:gd name="connsiteX7" fmla="*/ 232359 w 312415"/>
                <a:gd name="connsiteY7" fmla="*/ 162065 h 312415"/>
                <a:gd name="connsiteX8" fmla="*/ 232359 w 312415"/>
                <a:gd name="connsiteY8" fmla="*/ 162065 h 312415"/>
                <a:gd name="connsiteX9" fmla="*/ 165971 w 312415"/>
                <a:gd name="connsiteY9" fmla="*/ 91772 h 312415"/>
                <a:gd name="connsiteX10" fmla="*/ 99582 w 312415"/>
                <a:gd name="connsiteY10" fmla="*/ 162065 h 312415"/>
                <a:gd name="connsiteX11" fmla="*/ 99582 w 312415"/>
                <a:gd name="connsiteY11" fmla="*/ 162065 h 312415"/>
                <a:gd name="connsiteX12" fmla="*/ 165971 w 312415"/>
                <a:gd name="connsiteY12" fmla="*/ 232359 h 312415"/>
                <a:gd name="connsiteX13" fmla="*/ 232359 w 312415"/>
                <a:gd name="connsiteY13" fmla="*/ 162065 h 312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2415" h="312415">
                  <a:moveTo>
                    <a:pt x="29289" y="162065"/>
                  </a:moveTo>
                  <a:lnTo>
                    <a:pt x="29289" y="162065"/>
                  </a:lnTo>
                  <a:cubicBezTo>
                    <a:pt x="29289" y="87867"/>
                    <a:pt x="87867" y="29289"/>
                    <a:pt x="165971" y="29289"/>
                  </a:cubicBezTo>
                  <a:cubicBezTo>
                    <a:pt x="244075" y="29289"/>
                    <a:pt x="302652" y="87867"/>
                    <a:pt x="302652" y="158160"/>
                  </a:cubicBezTo>
                  <a:lnTo>
                    <a:pt x="302652" y="158160"/>
                  </a:lnTo>
                  <a:cubicBezTo>
                    <a:pt x="302652" y="228454"/>
                    <a:pt x="244075" y="287031"/>
                    <a:pt x="165971" y="287031"/>
                  </a:cubicBezTo>
                  <a:cubicBezTo>
                    <a:pt x="87867" y="290937"/>
                    <a:pt x="29289" y="236264"/>
                    <a:pt x="29289" y="162065"/>
                  </a:cubicBezTo>
                  <a:close/>
                  <a:moveTo>
                    <a:pt x="232359" y="162065"/>
                  </a:moveTo>
                  <a:lnTo>
                    <a:pt x="232359" y="162065"/>
                  </a:lnTo>
                  <a:cubicBezTo>
                    <a:pt x="232359" y="123013"/>
                    <a:pt x="205023" y="91772"/>
                    <a:pt x="165971" y="91772"/>
                  </a:cubicBezTo>
                  <a:cubicBezTo>
                    <a:pt x="126919" y="91772"/>
                    <a:pt x="99582" y="123013"/>
                    <a:pt x="99582" y="162065"/>
                  </a:cubicBezTo>
                  <a:lnTo>
                    <a:pt x="99582" y="162065"/>
                  </a:lnTo>
                  <a:cubicBezTo>
                    <a:pt x="99582" y="197212"/>
                    <a:pt x="126919" y="232359"/>
                    <a:pt x="165971" y="232359"/>
                  </a:cubicBezTo>
                  <a:cubicBezTo>
                    <a:pt x="205023" y="232359"/>
                    <a:pt x="232359" y="201117"/>
                    <a:pt x="232359" y="16206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xmlns="" id="{C8EB93A1-2BC7-45DA-ABB0-9EC686F96169}"/>
                </a:ext>
              </a:extLst>
            </p:cNvPr>
            <p:cNvSpPr/>
            <p:nvPr/>
          </p:nvSpPr>
          <p:spPr>
            <a:xfrm>
              <a:off x="8060970" y="1928522"/>
              <a:ext cx="312415" cy="390519"/>
            </a:xfrm>
            <a:custGeom>
              <a:avLst/>
              <a:gdLst>
                <a:gd name="connsiteX0" fmla="*/ 44910 w 312415"/>
                <a:gd name="connsiteY0" fmla="*/ 337799 h 390519"/>
                <a:gd name="connsiteX1" fmla="*/ 68341 w 312415"/>
                <a:gd name="connsiteY1" fmla="*/ 283126 h 390519"/>
                <a:gd name="connsiteX2" fmla="*/ 154255 w 312415"/>
                <a:gd name="connsiteY2" fmla="*/ 306557 h 390519"/>
                <a:gd name="connsiteX3" fmla="*/ 224549 w 312415"/>
                <a:gd name="connsiteY3" fmla="*/ 236264 h 390519"/>
                <a:gd name="connsiteX4" fmla="*/ 224549 w 312415"/>
                <a:gd name="connsiteY4" fmla="*/ 224548 h 390519"/>
                <a:gd name="connsiteX5" fmla="*/ 142539 w 312415"/>
                <a:gd name="connsiteY5" fmla="*/ 263600 h 390519"/>
                <a:gd name="connsiteX6" fmla="*/ 29289 w 312415"/>
                <a:gd name="connsiteY6" fmla="*/ 146445 h 390519"/>
                <a:gd name="connsiteX7" fmla="*/ 29289 w 312415"/>
                <a:gd name="connsiteY7" fmla="*/ 146445 h 390519"/>
                <a:gd name="connsiteX8" fmla="*/ 142539 w 312415"/>
                <a:gd name="connsiteY8" fmla="*/ 29289 h 390519"/>
                <a:gd name="connsiteX9" fmla="*/ 224549 w 312415"/>
                <a:gd name="connsiteY9" fmla="*/ 68341 h 390519"/>
                <a:gd name="connsiteX10" fmla="*/ 224549 w 312415"/>
                <a:gd name="connsiteY10" fmla="*/ 37099 h 390519"/>
                <a:gd name="connsiteX11" fmla="*/ 294842 w 312415"/>
                <a:gd name="connsiteY11" fmla="*/ 37099 h 390519"/>
                <a:gd name="connsiteX12" fmla="*/ 294842 w 312415"/>
                <a:gd name="connsiteY12" fmla="*/ 232359 h 390519"/>
                <a:gd name="connsiteX13" fmla="*/ 263601 w 312415"/>
                <a:gd name="connsiteY13" fmla="*/ 329989 h 390519"/>
                <a:gd name="connsiteX14" fmla="*/ 154255 w 312415"/>
                <a:gd name="connsiteY14" fmla="*/ 365135 h 390519"/>
                <a:gd name="connsiteX15" fmla="*/ 44910 w 312415"/>
                <a:gd name="connsiteY15" fmla="*/ 337799 h 390519"/>
                <a:gd name="connsiteX16" fmla="*/ 224549 w 312415"/>
                <a:gd name="connsiteY16" fmla="*/ 150350 h 390519"/>
                <a:gd name="connsiteX17" fmla="*/ 224549 w 312415"/>
                <a:gd name="connsiteY17" fmla="*/ 150350 h 390519"/>
                <a:gd name="connsiteX18" fmla="*/ 162065 w 312415"/>
                <a:gd name="connsiteY18" fmla="*/ 91772 h 390519"/>
                <a:gd name="connsiteX19" fmla="*/ 99582 w 312415"/>
                <a:gd name="connsiteY19" fmla="*/ 150350 h 390519"/>
                <a:gd name="connsiteX20" fmla="*/ 99582 w 312415"/>
                <a:gd name="connsiteY20" fmla="*/ 150350 h 390519"/>
                <a:gd name="connsiteX21" fmla="*/ 162065 w 312415"/>
                <a:gd name="connsiteY21" fmla="*/ 208928 h 390519"/>
                <a:gd name="connsiteX22" fmla="*/ 224549 w 312415"/>
                <a:gd name="connsiteY22" fmla="*/ 150350 h 390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12415" h="390519">
                  <a:moveTo>
                    <a:pt x="44910" y="337799"/>
                  </a:moveTo>
                  <a:lnTo>
                    <a:pt x="68341" y="283126"/>
                  </a:lnTo>
                  <a:cubicBezTo>
                    <a:pt x="95677" y="298747"/>
                    <a:pt x="119108" y="306557"/>
                    <a:pt x="154255" y="306557"/>
                  </a:cubicBezTo>
                  <a:cubicBezTo>
                    <a:pt x="201117" y="306557"/>
                    <a:pt x="224549" y="283126"/>
                    <a:pt x="224549" y="236264"/>
                  </a:cubicBezTo>
                  <a:lnTo>
                    <a:pt x="224549" y="224548"/>
                  </a:lnTo>
                  <a:cubicBezTo>
                    <a:pt x="205023" y="247980"/>
                    <a:pt x="181591" y="263600"/>
                    <a:pt x="142539" y="263600"/>
                  </a:cubicBezTo>
                  <a:cubicBezTo>
                    <a:pt x="83962" y="263600"/>
                    <a:pt x="29289" y="220643"/>
                    <a:pt x="29289" y="146445"/>
                  </a:cubicBezTo>
                  <a:lnTo>
                    <a:pt x="29289" y="146445"/>
                  </a:lnTo>
                  <a:cubicBezTo>
                    <a:pt x="29289" y="72246"/>
                    <a:pt x="83962" y="29289"/>
                    <a:pt x="142539" y="29289"/>
                  </a:cubicBezTo>
                  <a:cubicBezTo>
                    <a:pt x="181591" y="29289"/>
                    <a:pt x="205023" y="44910"/>
                    <a:pt x="224549" y="68341"/>
                  </a:cubicBezTo>
                  <a:lnTo>
                    <a:pt x="224549" y="37099"/>
                  </a:lnTo>
                  <a:lnTo>
                    <a:pt x="294842" y="37099"/>
                  </a:lnTo>
                  <a:lnTo>
                    <a:pt x="294842" y="232359"/>
                  </a:lnTo>
                  <a:cubicBezTo>
                    <a:pt x="294842" y="279221"/>
                    <a:pt x="283126" y="310463"/>
                    <a:pt x="263601" y="329989"/>
                  </a:cubicBezTo>
                  <a:cubicBezTo>
                    <a:pt x="240169" y="353420"/>
                    <a:pt x="205023" y="365135"/>
                    <a:pt x="154255" y="365135"/>
                  </a:cubicBezTo>
                  <a:cubicBezTo>
                    <a:pt x="115203" y="361230"/>
                    <a:pt x="76151" y="353420"/>
                    <a:pt x="44910" y="337799"/>
                  </a:cubicBezTo>
                  <a:close/>
                  <a:moveTo>
                    <a:pt x="224549" y="150350"/>
                  </a:moveTo>
                  <a:lnTo>
                    <a:pt x="224549" y="150350"/>
                  </a:lnTo>
                  <a:cubicBezTo>
                    <a:pt x="224549" y="115203"/>
                    <a:pt x="197212" y="91772"/>
                    <a:pt x="162065" y="91772"/>
                  </a:cubicBezTo>
                  <a:cubicBezTo>
                    <a:pt x="126919" y="91772"/>
                    <a:pt x="99582" y="115203"/>
                    <a:pt x="99582" y="150350"/>
                  </a:cubicBezTo>
                  <a:lnTo>
                    <a:pt x="99582" y="150350"/>
                  </a:lnTo>
                  <a:cubicBezTo>
                    <a:pt x="99582" y="185497"/>
                    <a:pt x="126919" y="208928"/>
                    <a:pt x="162065" y="208928"/>
                  </a:cubicBezTo>
                  <a:cubicBezTo>
                    <a:pt x="201117" y="208928"/>
                    <a:pt x="224549" y="181591"/>
                    <a:pt x="224549" y="1503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xmlns="" id="{D443B018-2B7A-44B0-BBE3-B288D709AF5E}"/>
                </a:ext>
              </a:extLst>
            </p:cNvPr>
            <p:cNvSpPr/>
            <p:nvPr/>
          </p:nvSpPr>
          <p:spPr>
            <a:xfrm>
              <a:off x="8357764" y="1928522"/>
              <a:ext cx="312415" cy="312415"/>
            </a:xfrm>
            <a:custGeom>
              <a:avLst/>
              <a:gdLst>
                <a:gd name="connsiteX0" fmla="*/ 29289 w 312415"/>
                <a:gd name="connsiteY0" fmla="*/ 162065 h 312415"/>
                <a:gd name="connsiteX1" fmla="*/ 29289 w 312415"/>
                <a:gd name="connsiteY1" fmla="*/ 162065 h 312415"/>
                <a:gd name="connsiteX2" fmla="*/ 165971 w 312415"/>
                <a:gd name="connsiteY2" fmla="*/ 29289 h 312415"/>
                <a:gd name="connsiteX3" fmla="*/ 302652 w 312415"/>
                <a:gd name="connsiteY3" fmla="*/ 158160 h 312415"/>
                <a:gd name="connsiteX4" fmla="*/ 302652 w 312415"/>
                <a:gd name="connsiteY4" fmla="*/ 158160 h 312415"/>
                <a:gd name="connsiteX5" fmla="*/ 165971 w 312415"/>
                <a:gd name="connsiteY5" fmla="*/ 287031 h 312415"/>
                <a:gd name="connsiteX6" fmla="*/ 29289 w 312415"/>
                <a:gd name="connsiteY6" fmla="*/ 162065 h 312415"/>
                <a:gd name="connsiteX7" fmla="*/ 228454 w 312415"/>
                <a:gd name="connsiteY7" fmla="*/ 162065 h 312415"/>
                <a:gd name="connsiteX8" fmla="*/ 228454 w 312415"/>
                <a:gd name="connsiteY8" fmla="*/ 162065 h 312415"/>
                <a:gd name="connsiteX9" fmla="*/ 162066 w 312415"/>
                <a:gd name="connsiteY9" fmla="*/ 91772 h 312415"/>
                <a:gd name="connsiteX10" fmla="*/ 95677 w 312415"/>
                <a:gd name="connsiteY10" fmla="*/ 162065 h 312415"/>
                <a:gd name="connsiteX11" fmla="*/ 95677 w 312415"/>
                <a:gd name="connsiteY11" fmla="*/ 162065 h 312415"/>
                <a:gd name="connsiteX12" fmla="*/ 162066 w 312415"/>
                <a:gd name="connsiteY12" fmla="*/ 232359 h 312415"/>
                <a:gd name="connsiteX13" fmla="*/ 228454 w 312415"/>
                <a:gd name="connsiteY13" fmla="*/ 162065 h 312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2415" h="312415">
                  <a:moveTo>
                    <a:pt x="29289" y="162065"/>
                  </a:moveTo>
                  <a:lnTo>
                    <a:pt x="29289" y="162065"/>
                  </a:lnTo>
                  <a:cubicBezTo>
                    <a:pt x="29289" y="87867"/>
                    <a:pt x="87867" y="29289"/>
                    <a:pt x="165971" y="29289"/>
                  </a:cubicBezTo>
                  <a:cubicBezTo>
                    <a:pt x="244075" y="29289"/>
                    <a:pt x="302652" y="87867"/>
                    <a:pt x="302652" y="158160"/>
                  </a:cubicBezTo>
                  <a:lnTo>
                    <a:pt x="302652" y="158160"/>
                  </a:lnTo>
                  <a:cubicBezTo>
                    <a:pt x="302652" y="228454"/>
                    <a:pt x="244075" y="287031"/>
                    <a:pt x="165971" y="287031"/>
                  </a:cubicBezTo>
                  <a:cubicBezTo>
                    <a:pt x="83962" y="290937"/>
                    <a:pt x="29289" y="236264"/>
                    <a:pt x="29289" y="162065"/>
                  </a:cubicBezTo>
                  <a:close/>
                  <a:moveTo>
                    <a:pt x="228454" y="162065"/>
                  </a:moveTo>
                  <a:lnTo>
                    <a:pt x="228454" y="162065"/>
                  </a:lnTo>
                  <a:cubicBezTo>
                    <a:pt x="228454" y="123013"/>
                    <a:pt x="201117" y="91772"/>
                    <a:pt x="162066" y="91772"/>
                  </a:cubicBezTo>
                  <a:cubicBezTo>
                    <a:pt x="123014" y="91772"/>
                    <a:pt x="95677" y="123013"/>
                    <a:pt x="95677" y="162065"/>
                  </a:cubicBezTo>
                  <a:lnTo>
                    <a:pt x="95677" y="162065"/>
                  </a:lnTo>
                  <a:cubicBezTo>
                    <a:pt x="95677" y="197212"/>
                    <a:pt x="123014" y="232359"/>
                    <a:pt x="162066" y="232359"/>
                  </a:cubicBezTo>
                  <a:cubicBezTo>
                    <a:pt x="205023" y="232359"/>
                    <a:pt x="228454" y="201117"/>
                    <a:pt x="228454" y="16206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C2A27AD6-29D0-4D60-8CE8-6374042DDE1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02121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7FB75A2-ED76-4879-9DA8-A4CFA762D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Growth Strategy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5314AEEE-BE7A-4B9C-84EC-8DB17BE9E83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How will we scale in the future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4BFB630-797D-4BB3-8868-CBF96653612F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tx1">
              <a:lumMod val="75000"/>
              <a:lumOff val="25000"/>
            </a:schemeClr>
          </a:solidFill>
          <a:ln w="31750" cap="sq">
            <a:solidFill>
              <a:schemeClr val="accent1">
                <a:lumMod val="75000"/>
              </a:schemeClr>
            </a:solidFill>
          </a:ln>
        </p:spPr>
        <p:txBody>
          <a:bodyPr/>
          <a:lstStyle/>
          <a:p>
            <a:r>
              <a:rPr lang="en-US" dirty="0"/>
              <a:t>Phase 1</a:t>
            </a:r>
            <a:br>
              <a:rPr lang="en-US" dirty="0"/>
            </a:br>
            <a:r>
              <a:rPr lang="en-US" sz="1400" dirty="0"/>
              <a:t>Month, Year</a:t>
            </a:r>
            <a:endParaRPr lang="en-US" dirty="0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xmlns="" id="{989F7C25-3463-4C76-A455-D20A31232606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 lIns="137160" rIns="137160"/>
          <a:lstStyle/>
          <a:p>
            <a:pPr>
              <a:buClr>
                <a:schemeClr val="tx1">
                  <a:lumMod val="75000"/>
                  <a:lumOff val="25000"/>
                </a:schemeClr>
              </a:buClr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Lorem ipsum dolor sit amet, consectetuer adipiscing elit. Maecenas porttitor congue massa.</a:t>
            </a:r>
          </a:p>
          <a:p>
            <a:pPr>
              <a:buClr>
                <a:schemeClr val="tx1">
                  <a:lumMod val="75000"/>
                  <a:lumOff val="25000"/>
                </a:schemeClr>
              </a:buClr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Nunc viverra imperdiet enim. Fusce est. Vivamus a tellus.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9DD4EA26-D1CF-447D-9275-30DF8584DD69}"/>
              </a:ext>
            </a:extLst>
          </p:cNvPr>
          <p:cNvSpPr>
            <a:spLocks noGrp="1"/>
          </p:cNvSpPr>
          <p:nvPr>
            <p:ph idx="12"/>
          </p:nvPr>
        </p:nvSpPr>
        <p:spPr>
          <a:solidFill>
            <a:schemeClr val="tx1">
              <a:lumMod val="75000"/>
              <a:lumOff val="25000"/>
            </a:schemeClr>
          </a:solidFill>
          <a:ln w="31750" cap="sq">
            <a:solidFill>
              <a:schemeClr val="accent2">
                <a:lumMod val="75000"/>
              </a:schemeClr>
            </a:solidFill>
          </a:ln>
        </p:spPr>
        <p:txBody>
          <a:bodyPr/>
          <a:lstStyle/>
          <a:p>
            <a:r>
              <a:rPr lang="en-US" dirty="0"/>
              <a:t>Phase 2</a:t>
            </a:r>
            <a:br>
              <a:rPr lang="en-US" dirty="0"/>
            </a:br>
            <a:r>
              <a:rPr lang="en-US" sz="1400" dirty="0"/>
              <a:t>Month, Year</a:t>
            </a:r>
            <a:endParaRPr lang="en-US" dirty="0"/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xmlns="" id="{B992CF22-512B-4CE4-8046-E36F2B7A9AC4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 lIns="137160" rIns="137160"/>
          <a:lstStyle/>
          <a:p>
            <a:pPr>
              <a:buClr>
                <a:schemeClr val="tx1">
                  <a:lumMod val="75000"/>
                  <a:lumOff val="25000"/>
                </a:schemeClr>
              </a:buClr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Lorem ipsum dolor sit amet, consectetuer adipiscing elit. Maecenas porttitor congue massa.</a:t>
            </a:r>
          </a:p>
          <a:p>
            <a:pPr>
              <a:buClr>
                <a:schemeClr val="tx1">
                  <a:lumMod val="75000"/>
                  <a:lumOff val="25000"/>
                </a:schemeClr>
              </a:buClr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Nunc viverra imperdiet enim. Fusce est. Vivamus a tellus.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74896734-70E8-4052-A63A-95F4F8DD0012}"/>
              </a:ext>
            </a:extLst>
          </p:cNvPr>
          <p:cNvSpPr>
            <a:spLocks noGrp="1"/>
          </p:cNvSpPr>
          <p:nvPr>
            <p:ph idx="13"/>
          </p:nvPr>
        </p:nvSpPr>
        <p:spPr>
          <a:solidFill>
            <a:schemeClr val="tx1">
              <a:lumMod val="75000"/>
              <a:lumOff val="25000"/>
            </a:schemeClr>
          </a:solidFill>
          <a:ln w="31750" cap="sq">
            <a:solidFill>
              <a:schemeClr val="accent3">
                <a:lumMod val="75000"/>
              </a:schemeClr>
            </a:solidFill>
          </a:ln>
        </p:spPr>
        <p:txBody>
          <a:bodyPr/>
          <a:lstStyle/>
          <a:p>
            <a:r>
              <a:rPr lang="en-US" dirty="0"/>
              <a:t>Phase 3</a:t>
            </a:r>
            <a:br>
              <a:rPr lang="en-US" dirty="0"/>
            </a:br>
            <a:r>
              <a:rPr lang="en-US" sz="1400" dirty="0"/>
              <a:t>Month, Year</a:t>
            </a:r>
            <a:endParaRPr lang="en-US" dirty="0"/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xmlns="" id="{E7952536-315E-4C3D-883B-243405D2989F}"/>
              </a:ext>
            </a:extLst>
          </p:cNvPr>
          <p:cNvSpPr>
            <a:spLocks noGrp="1"/>
          </p:cNvSpPr>
          <p:nvPr>
            <p:ph idx="16"/>
          </p:nvPr>
        </p:nvSpPr>
        <p:spPr/>
        <p:txBody>
          <a:bodyPr lIns="137160" rIns="137160"/>
          <a:lstStyle/>
          <a:p>
            <a:pPr>
              <a:buClr>
                <a:schemeClr val="tx1">
                  <a:lumMod val="75000"/>
                  <a:lumOff val="25000"/>
                </a:schemeClr>
              </a:buClr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Lorem ipsum dolor sit amet, consectetuer adipiscing elit. Maecenas porttitor congue massa.</a:t>
            </a:r>
          </a:p>
          <a:p>
            <a:pPr>
              <a:buClr>
                <a:schemeClr val="tx1">
                  <a:lumMod val="75000"/>
                  <a:lumOff val="25000"/>
                </a:schemeClr>
              </a:buClr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Nunc viverra imperdiet enim. Fusce est. Vivamus a tellus.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36B98374-402C-493E-B043-05E76BE578C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95804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18B2F48-EA63-4C31-A2BD-E57B892AB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Traction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4505CC9A-FB9D-4DEE-81D3-2936E763138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Forecasting for success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xmlns="" id="{8F384FA6-319C-4977-ABA7-91C14C557D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7439997"/>
              </p:ext>
            </p:extLst>
          </p:nvPr>
        </p:nvGraphicFramePr>
        <p:xfrm>
          <a:off x="431800" y="1728000"/>
          <a:ext cx="6680200" cy="4347784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1336040">
                  <a:extLst>
                    <a:ext uri="{9D8B030D-6E8A-4147-A177-3AD203B41FA5}">
                      <a16:colId xmlns:a16="http://schemas.microsoft.com/office/drawing/2014/main" xmlns="" val="1173992025"/>
                    </a:ext>
                  </a:extLst>
                </a:gridCol>
                <a:gridCol w="1336040">
                  <a:extLst>
                    <a:ext uri="{9D8B030D-6E8A-4147-A177-3AD203B41FA5}">
                      <a16:colId xmlns:a16="http://schemas.microsoft.com/office/drawing/2014/main" xmlns="" val="115202853"/>
                    </a:ext>
                  </a:extLst>
                </a:gridCol>
                <a:gridCol w="1336040">
                  <a:extLst>
                    <a:ext uri="{9D8B030D-6E8A-4147-A177-3AD203B41FA5}">
                      <a16:colId xmlns:a16="http://schemas.microsoft.com/office/drawing/2014/main" xmlns="" val="1010693434"/>
                    </a:ext>
                  </a:extLst>
                </a:gridCol>
                <a:gridCol w="1336040">
                  <a:extLst>
                    <a:ext uri="{9D8B030D-6E8A-4147-A177-3AD203B41FA5}">
                      <a16:colId xmlns:a16="http://schemas.microsoft.com/office/drawing/2014/main" xmlns="" val="3778082769"/>
                    </a:ext>
                  </a:extLst>
                </a:gridCol>
                <a:gridCol w="1336040">
                  <a:extLst>
                    <a:ext uri="{9D8B030D-6E8A-4147-A177-3AD203B41FA5}">
                      <a16:colId xmlns:a16="http://schemas.microsoft.com/office/drawing/2014/main" xmlns="" val="1136644251"/>
                    </a:ext>
                  </a:extLst>
                </a:gridCol>
              </a:tblGrid>
              <a:tr h="601864">
                <a:tc>
                  <a:txBody>
                    <a:bodyPr/>
                    <a:lstStyle/>
                    <a:p>
                      <a:endParaRPr lang="en-ZA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sz="1600" b="0" dirty="0">
                          <a:latin typeface="+mn-lt"/>
                        </a:rPr>
                        <a:t>Vendors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sz="1600" b="0" dirty="0">
                          <a:latin typeface="+mn-lt"/>
                        </a:rPr>
                        <a:t>Users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sz="1600" b="0" dirty="0">
                          <a:latin typeface="+mn-lt"/>
                        </a:rPr>
                        <a:t>Gross Revenue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sz="1600" b="0" dirty="0">
                          <a:latin typeface="+mn-lt"/>
                        </a:rPr>
                        <a:t>Company Revenue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7223600"/>
                  </a:ext>
                </a:extLst>
              </a:tr>
              <a:tr h="749184">
                <a:tc>
                  <a:txBody>
                    <a:bodyPr/>
                    <a:lstStyle/>
                    <a:p>
                      <a:pPr algn="ctr"/>
                      <a:r>
                        <a:rPr lang="en-ZA" sz="1600" b="1" dirty="0"/>
                        <a:t>20YY</a:t>
                      </a: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$0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$0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583495943"/>
                  </a:ext>
                </a:extLst>
              </a:tr>
              <a:tr h="749184">
                <a:tc>
                  <a:txBody>
                    <a:bodyPr/>
                    <a:lstStyle/>
                    <a:p>
                      <a:pPr algn="ctr"/>
                      <a:r>
                        <a:rPr lang="en-ZA" sz="1600" b="1" dirty="0"/>
                        <a:t>20YY</a:t>
                      </a: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$6,750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$1,013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912132828"/>
                  </a:ext>
                </a:extLst>
              </a:tr>
              <a:tr h="749184">
                <a:tc>
                  <a:txBody>
                    <a:bodyPr/>
                    <a:lstStyle/>
                    <a:p>
                      <a:pPr algn="ctr"/>
                      <a:r>
                        <a:rPr lang="en-ZA" sz="1600" b="1" dirty="0"/>
                        <a:t>20YY</a:t>
                      </a: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50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500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$33,750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$5,063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94300830"/>
                  </a:ext>
                </a:extLst>
              </a:tr>
              <a:tr h="749184">
                <a:tc>
                  <a:txBody>
                    <a:bodyPr/>
                    <a:lstStyle/>
                    <a:p>
                      <a:pPr algn="ctr"/>
                      <a:r>
                        <a:rPr lang="en-ZA" sz="1600" b="1" dirty="0"/>
                        <a:t>20YY</a:t>
                      </a: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2000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$135,000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$20,250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687728417"/>
                  </a:ext>
                </a:extLst>
              </a:tr>
              <a:tr h="749184">
                <a:tc>
                  <a:txBody>
                    <a:bodyPr/>
                    <a:lstStyle/>
                    <a:p>
                      <a:pPr algn="ctr"/>
                      <a:r>
                        <a:rPr lang="en-ZA" sz="1600" b="1" dirty="0"/>
                        <a:t>20YY</a:t>
                      </a: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400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4000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$270,000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$40,500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857078208"/>
                  </a:ext>
                </a:extLst>
              </a:tr>
            </a:tbl>
          </a:graphicData>
        </a:graphic>
      </p:graphicFrame>
      <p:graphicFrame>
        <p:nvGraphicFramePr>
          <p:cNvPr id="8" name="Chart 7" title="Gross Revenue Placeholder Chart">
            <a:extLst>
              <a:ext uri="{FF2B5EF4-FFF2-40B4-BE49-F238E27FC236}">
                <a16:creationId xmlns:a16="http://schemas.microsoft.com/office/drawing/2014/main" xmlns="" id="{EC16EABA-F867-4245-93C8-8473E3DAAEB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31428564"/>
              </p:ext>
            </p:extLst>
          </p:nvPr>
        </p:nvGraphicFramePr>
        <p:xfrm>
          <a:off x="7389813" y="1728001"/>
          <a:ext cx="4381500" cy="44441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5A4023F7-426F-4F4B-8ACB-12F9B5FBE46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192366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372D59F-E459-41DB-985E-2CF08A5D0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Timeline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5A0BEF4F-BA57-4A0C-83A2-FF3581DE6BD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Our two-year action plan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93838E21-DCBD-4BF3-A56B-1B0AC1845ACF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20YY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47257058-2973-4B53-836C-41233BC0D27B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01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34F0970F-3033-4EF3-B593-8ECF1F1BC18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02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xmlns="" id="{BBE1F329-A8D2-4C03-9053-8D69618651C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 flipH="1">
            <a:off x="1092726" y="2752725"/>
            <a:ext cx="1" cy="7769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0FBB9E34-9406-4432-A2AA-735C161D6F11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>
          <a:xfrm>
            <a:off x="376920" y="2190750"/>
            <a:ext cx="1793875" cy="561975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Design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715D1787-D9EC-42D7-9E58-06C783ACCE5D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>
          <a:xfrm>
            <a:off x="428649" y="2505005"/>
            <a:ext cx="1690417" cy="224670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Feb, 20YY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7CCA00F5-B440-406B-A716-A13092CBFC24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03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6DD14BC5-F4CC-4A1D-B722-4B0E3AD084E4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04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7BB9576B-97C2-4B6F-8D7A-D3D94B000C9A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05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DB4DD14B-5E18-42FF-B2F1-6A2CB0938364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06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xmlns="" id="{3D985F57-4828-4F43-9FE0-15EF491E816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 rot="10800000" flipH="1">
            <a:off x="2971100" y="4171551"/>
            <a:ext cx="1" cy="7769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 Placeholder 30">
            <a:extLst>
              <a:ext uri="{FF2B5EF4-FFF2-40B4-BE49-F238E27FC236}">
                <a16:creationId xmlns:a16="http://schemas.microsoft.com/office/drawing/2014/main" xmlns="" id="{787813E1-07C6-496D-9E59-D41AD3127AD9}"/>
              </a:ext>
            </a:extLst>
          </p:cNvPr>
          <p:cNvSpPr txBox="1">
            <a:spLocks/>
          </p:cNvSpPr>
          <p:nvPr/>
        </p:nvSpPr>
        <p:spPr>
          <a:xfrm>
            <a:off x="2074163" y="4994301"/>
            <a:ext cx="1793875" cy="5619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36000" rIns="0" bIns="0" rtlCol="0" anchor="t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Focus Group</a:t>
            </a:r>
          </a:p>
        </p:txBody>
      </p:sp>
      <p:sp>
        <p:nvSpPr>
          <p:cNvPr id="59" name="Text Placeholder 31">
            <a:extLst>
              <a:ext uri="{FF2B5EF4-FFF2-40B4-BE49-F238E27FC236}">
                <a16:creationId xmlns:a16="http://schemas.microsoft.com/office/drawing/2014/main" xmlns="" id="{A3B6B7DF-5CB5-4DD4-A1FA-3CAD080EA255}"/>
              </a:ext>
            </a:extLst>
          </p:cNvPr>
          <p:cNvSpPr txBox="1">
            <a:spLocks/>
          </p:cNvSpPr>
          <p:nvPr/>
        </p:nvSpPr>
        <p:spPr>
          <a:xfrm>
            <a:off x="2125892" y="5308556"/>
            <a:ext cx="1690417" cy="22467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Jun, 20YY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F5F410E5-8F7F-4F9E-9FFE-E7BAE98D72FE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07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62A8B8B4-43EE-4C8C-A799-7FB8016D3DD0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08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BE55EE5B-B6FB-4321-9477-52192E27D65C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09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C93FB8A9-9620-42A8-A149-00CC0FC29CF4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10</a:t>
            </a:r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xmlns="" id="{8C361AC5-6734-49E5-8506-3F22C2DF685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 flipH="1">
            <a:off x="4868846" y="2752725"/>
            <a:ext cx="1" cy="7769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 Placeholder 30">
            <a:extLst>
              <a:ext uri="{FF2B5EF4-FFF2-40B4-BE49-F238E27FC236}">
                <a16:creationId xmlns:a16="http://schemas.microsoft.com/office/drawing/2014/main" xmlns="" id="{518ED7A4-3142-4C1B-8706-E6F9BDA12CD4}"/>
              </a:ext>
            </a:extLst>
          </p:cNvPr>
          <p:cNvSpPr txBox="1">
            <a:spLocks/>
          </p:cNvSpPr>
          <p:nvPr/>
        </p:nvSpPr>
        <p:spPr>
          <a:xfrm>
            <a:off x="3971909" y="2190750"/>
            <a:ext cx="1793875" cy="5619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36000" rIns="0" bIns="0" rtlCol="0" anchor="t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Feedback</a:t>
            </a:r>
          </a:p>
        </p:txBody>
      </p:sp>
      <p:sp>
        <p:nvSpPr>
          <p:cNvPr id="61" name="Text Placeholder 31">
            <a:extLst>
              <a:ext uri="{FF2B5EF4-FFF2-40B4-BE49-F238E27FC236}">
                <a16:creationId xmlns:a16="http://schemas.microsoft.com/office/drawing/2014/main" xmlns="" id="{ADF4B596-4378-464E-8BA9-FB6ADF27D160}"/>
              </a:ext>
            </a:extLst>
          </p:cNvPr>
          <p:cNvSpPr txBox="1">
            <a:spLocks/>
          </p:cNvSpPr>
          <p:nvPr/>
        </p:nvSpPr>
        <p:spPr>
          <a:xfrm>
            <a:off x="4023638" y="2505005"/>
            <a:ext cx="1690417" cy="22467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Oct, 20YY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5D9E0D54-DF90-4CE3-B2EF-54C50783B7CC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11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2CCC6E1D-9B5C-4276-A7D2-B86F661B7D47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12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645EDCB7-4237-4A5E-9B93-7DD3CD3C4FF5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01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C449364A-2889-46F4-AB8E-EB64958B16D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20YY</a:t>
            </a: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xmlns="" id="{40DC3788-4E8E-4F3D-BD1E-8EFA13B0705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 rot="10800000" flipH="1">
            <a:off x="6284891" y="4171551"/>
            <a:ext cx="1" cy="7769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 Placeholder 30">
            <a:extLst>
              <a:ext uri="{FF2B5EF4-FFF2-40B4-BE49-F238E27FC236}">
                <a16:creationId xmlns:a16="http://schemas.microsoft.com/office/drawing/2014/main" xmlns="" id="{86B6D762-C9DD-4996-B05F-20E8C744D387}"/>
              </a:ext>
            </a:extLst>
          </p:cNvPr>
          <p:cNvSpPr txBox="1">
            <a:spLocks/>
          </p:cNvSpPr>
          <p:nvPr/>
        </p:nvSpPr>
        <p:spPr>
          <a:xfrm>
            <a:off x="5387954" y="4994301"/>
            <a:ext cx="1793875" cy="5619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36000" rIns="0" bIns="0" rtlCol="0" anchor="t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MVP</a:t>
            </a:r>
          </a:p>
        </p:txBody>
      </p:sp>
      <p:sp>
        <p:nvSpPr>
          <p:cNvPr id="63" name="Text Placeholder 31">
            <a:extLst>
              <a:ext uri="{FF2B5EF4-FFF2-40B4-BE49-F238E27FC236}">
                <a16:creationId xmlns:a16="http://schemas.microsoft.com/office/drawing/2014/main" xmlns="" id="{096832AE-2EF2-4535-996B-35001117AE74}"/>
              </a:ext>
            </a:extLst>
          </p:cNvPr>
          <p:cNvSpPr txBox="1">
            <a:spLocks/>
          </p:cNvSpPr>
          <p:nvPr/>
        </p:nvSpPr>
        <p:spPr>
          <a:xfrm>
            <a:off x="5439683" y="5308556"/>
            <a:ext cx="1690417" cy="22467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Jan, 20YY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7936DD04-54B5-45E1-B77E-535E48E1D46D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02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3E1BC326-1FAE-422A-BA37-4C92724EF472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03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24CF4B32-44BD-46E1-B99A-1ADBAC380AC1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04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5DD0D4ED-8247-483E-A339-415BFA0545C5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05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F8DA1472-0F22-45EC-9606-34DC3AF9CA7F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06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BED3DA06-A855-49CE-8356-4A9D947FC823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07</a:t>
            </a:r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xmlns="" id="{EB858692-F88E-43A4-8B27-E23B8AC1724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 rot="10800000" flipH="1">
            <a:off x="9116629" y="4171551"/>
            <a:ext cx="1" cy="7769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 Placeholder 30">
            <a:extLst>
              <a:ext uri="{FF2B5EF4-FFF2-40B4-BE49-F238E27FC236}">
                <a16:creationId xmlns:a16="http://schemas.microsoft.com/office/drawing/2014/main" xmlns="" id="{926B0AAB-FFB2-4EF7-823F-9CC4BE3F9038}"/>
              </a:ext>
            </a:extLst>
          </p:cNvPr>
          <p:cNvSpPr txBox="1">
            <a:spLocks/>
          </p:cNvSpPr>
          <p:nvPr/>
        </p:nvSpPr>
        <p:spPr>
          <a:xfrm>
            <a:off x="8219692" y="4994301"/>
            <a:ext cx="1793875" cy="5619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36000" rIns="0" bIns="0" rtlCol="0" anchor="t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Launch</a:t>
            </a:r>
          </a:p>
        </p:txBody>
      </p:sp>
      <p:sp>
        <p:nvSpPr>
          <p:cNvPr id="67" name="Text Placeholder 31">
            <a:extLst>
              <a:ext uri="{FF2B5EF4-FFF2-40B4-BE49-F238E27FC236}">
                <a16:creationId xmlns:a16="http://schemas.microsoft.com/office/drawing/2014/main" xmlns="" id="{8CD2E1AD-1EB5-4624-9837-0D937266EA13}"/>
              </a:ext>
            </a:extLst>
          </p:cNvPr>
          <p:cNvSpPr txBox="1">
            <a:spLocks/>
          </p:cNvSpPr>
          <p:nvPr/>
        </p:nvSpPr>
        <p:spPr>
          <a:xfrm>
            <a:off x="8271421" y="5308556"/>
            <a:ext cx="1690417" cy="22467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Jul, 20YY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E20F207A-33A7-43C3-873C-25499611EA61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08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B7E6CCF4-3AC5-455D-B1E1-9CDCE79FA2DA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09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357282C0-B362-4514-BC66-EC9066996ADC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10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AF84C149-B9E1-4CEB-AC25-65E5E0C9ECDB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11</a:t>
            </a: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xmlns="" id="{4A412F69-2D59-4EA2-9BA0-74B513D9F63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 flipH="1">
            <a:off x="11005041" y="2752725"/>
            <a:ext cx="1" cy="7769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 Placeholder 30">
            <a:extLst>
              <a:ext uri="{FF2B5EF4-FFF2-40B4-BE49-F238E27FC236}">
                <a16:creationId xmlns:a16="http://schemas.microsoft.com/office/drawing/2014/main" xmlns="" id="{3BF16A02-C583-41A6-B28D-1DA71C3D603B}"/>
              </a:ext>
            </a:extLst>
          </p:cNvPr>
          <p:cNvSpPr txBox="1">
            <a:spLocks/>
          </p:cNvSpPr>
          <p:nvPr/>
        </p:nvSpPr>
        <p:spPr>
          <a:xfrm>
            <a:off x="9927693" y="2190750"/>
            <a:ext cx="1793875" cy="5619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36000" rIns="0" bIns="0" rtlCol="0" anchor="t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Design V2</a:t>
            </a:r>
          </a:p>
        </p:txBody>
      </p:sp>
      <p:sp>
        <p:nvSpPr>
          <p:cNvPr id="65" name="Text Placeholder 31">
            <a:extLst>
              <a:ext uri="{FF2B5EF4-FFF2-40B4-BE49-F238E27FC236}">
                <a16:creationId xmlns:a16="http://schemas.microsoft.com/office/drawing/2014/main" xmlns="" id="{F168CAA8-0A9E-4AEE-82FE-9F30480DEA54}"/>
              </a:ext>
            </a:extLst>
          </p:cNvPr>
          <p:cNvSpPr txBox="1">
            <a:spLocks/>
          </p:cNvSpPr>
          <p:nvPr/>
        </p:nvSpPr>
        <p:spPr>
          <a:xfrm>
            <a:off x="9979422" y="2505005"/>
            <a:ext cx="1690417" cy="22467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Nov, 20YY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1182FFC2-5425-4688-B728-F2248AC174BD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12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xmlns="" id="{AFD09076-D1F6-4F08-8939-1F1577E5A1A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/>
        </p:nvGrpSpPr>
        <p:grpSpPr>
          <a:xfrm>
            <a:off x="620712" y="3799174"/>
            <a:ext cx="10856346" cy="154901"/>
            <a:chOff x="620712" y="3799174"/>
            <a:chExt cx="10856346" cy="154901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xmlns="" id="{1851F931-A22B-44AA-B078-8F13276740C5}"/>
                </a:ext>
              </a:extLst>
            </p:cNvPr>
            <p:cNvCxnSpPr>
              <a:stCxn id="6" idx="2"/>
              <a:endCxn id="5" idx="0"/>
            </p:cNvCxnSpPr>
            <p:nvPr/>
          </p:nvCxnSpPr>
          <p:spPr>
            <a:xfrm>
              <a:off x="620712" y="3799174"/>
              <a:ext cx="1" cy="15490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xmlns="" id="{653A16F3-2319-4900-94E3-2D1EE11FE250}"/>
                </a:ext>
              </a:extLst>
            </p:cNvPr>
            <p:cNvCxnSpPr/>
            <p:nvPr/>
          </p:nvCxnSpPr>
          <p:spPr>
            <a:xfrm>
              <a:off x="1092727" y="3799174"/>
              <a:ext cx="1" cy="15490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xmlns="" id="{44FC807E-B2A8-4953-AA5C-6D49F5FE3128}"/>
                </a:ext>
              </a:extLst>
            </p:cNvPr>
            <p:cNvCxnSpPr/>
            <p:nvPr/>
          </p:nvCxnSpPr>
          <p:spPr>
            <a:xfrm>
              <a:off x="1564742" y="3799174"/>
              <a:ext cx="1" cy="15490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xmlns="" id="{62129982-9661-4201-A7A9-D830435CAF7C}"/>
                </a:ext>
              </a:extLst>
            </p:cNvPr>
            <p:cNvCxnSpPr/>
            <p:nvPr/>
          </p:nvCxnSpPr>
          <p:spPr>
            <a:xfrm>
              <a:off x="2036757" y="3799174"/>
              <a:ext cx="1" cy="15490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xmlns="" id="{8EC9CA8C-382D-4780-857E-7923D6612296}"/>
                </a:ext>
              </a:extLst>
            </p:cNvPr>
            <p:cNvCxnSpPr/>
            <p:nvPr/>
          </p:nvCxnSpPr>
          <p:spPr>
            <a:xfrm>
              <a:off x="2508772" y="3799174"/>
              <a:ext cx="1" cy="15490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xmlns="" id="{55124F5F-0D19-4683-ABFD-3276BD8C0D2A}"/>
                </a:ext>
              </a:extLst>
            </p:cNvPr>
            <p:cNvCxnSpPr/>
            <p:nvPr/>
          </p:nvCxnSpPr>
          <p:spPr>
            <a:xfrm>
              <a:off x="2980787" y="3799174"/>
              <a:ext cx="1" cy="15490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xmlns="" id="{33740EF7-5BAA-4406-9463-F2DBFE3F1764}"/>
                </a:ext>
              </a:extLst>
            </p:cNvPr>
            <p:cNvCxnSpPr/>
            <p:nvPr/>
          </p:nvCxnSpPr>
          <p:spPr>
            <a:xfrm>
              <a:off x="3452802" y="3799174"/>
              <a:ext cx="1" cy="15490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xmlns="" id="{4E722C75-9D4B-4ACF-8624-346EBA52AB0C}"/>
                </a:ext>
              </a:extLst>
            </p:cNvPr>
            <p:cNvCxnSpPr/>
            <p:nvPr/>
          </p:nvCxnSpPr>
          <p:spPr>
            <a:xfrm>
              <a:off x="3924817" y="3799174"/>
              <a:ext cx="1" cy="15490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xmlns="" id="{2D341D20-3335-4187-B094-E72F119FBFA6}"/>
                </a:ext>
              </a:extLst>
            </p:cNvPr>
            <p:cNvCxnSpPr/>
            <p:nvPr/>
          </p:nvCxnSpPr>
          <p:spPr>
            <a:xfrm>
              <a:off x="4396832" y="3799174"/>
              <a:ext cx="1" cy="15490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xmlns="" id="{3BA093FB-4616-49E8-A8CB-7A95CC81F7BF}"/>
                </a:ext>
              </a:extLst>
            </p:cNvPr>
            <p:cNvCxnSpPr/>
            <p:nvPr/>
          </p:nvCxnSpPr>
          <p:spPr>
            <a:xfrm>
              <a:off x="4868847" y="3799174"/>
              <a:ext cx="1" cy="15490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xmlns="" id="{2237583E-E0FF-431F-AEFC-A3E007B41FEF}"/>
                </a:ext>
              </a:extLst>
            </p:cNvPr>
            <p:cNvCxnSpPr/>
            <p:nvPr/>
          </p:nvCxnSpPr>
          <p:spPr>
            <a:xfrm>
              <a:off x="5340862" y="3799174"/>
              <a:ext cx="1" cy="15490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xmlns="" id="{C8CC9F1D-9948-435E-B101-CE530C3C415D}"/>
                </a:ext>
              </a:extLst>
            </p:cNvPr>
            <p:cNvCxnSpPr/>
            <p:nvPr/>
          </p:nvCxnSpPr>
          <p:spPr>
            <a:xfrm>
              <a:off x="5812877" y="3799174"/>
              <a:ext cx="1" cy="15490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xmlns="" id="{FDED2865-67EC-4583-B0BC-2A7549CA14FE}"/>
                </a:ext>
              </a:extLst>
            </p:cNvPr>
            <p:cNvCxnSpPr/>
            <p:nvPr/>
          </p:nvCxnSpPr>
          <p:spPr>
            <a:xfrm>
              <a:off x="6284892" y="3799174"/>
              <a:ext cx="1" cy="154901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xmlns="" id="{78E72E4E-F5B7-469D-9C2A-54960B3814DA}"/>
                </a:ext>
              </a:extLst>
            </p:cNvPr>
            <p:cNvCxnSpPr/>
            <p:nvPr/>
          </p:nvCxnSpPr>
          <p:spPr>
            <a:xfrm>
              <a:off x="6756907" y="3799174"/>
              <a:ext cx="1" cy="154901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xmlns="" id="{F2A5CFE2-8B3A-4FE1-B4D5-A3C1CDD0D60B}"/>
                </a:ext>
              </a:extLst>
            </p:cNvPr>
            <p:cNvCxnSpPr/>
            <p:nvPr/>
          </p:nvCxnSpPr>
          <p:spPr>
            <a:xfrm>
              <a:off x="7228922" y="3799174"/>
              <a:ext cx="1" cy="154901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xmlns="" id="{D8945B65-A1FD-4893-8E5B-694EBE6ABE48}"/>
                </a:ext>
              </a:extLst>
            </p:cNvPr>
            <p:cNvCxnSpPr/>
            <p:nvPr/>
          </p:nvCxnSpPr>
          <p:spPr>
            <a:xfrm>
              <a:off x="7700937" y="3799174"/>
              <a:ext cx="1" cy="154901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xmlns="" id="{69559BBA-B1D3-41F3-BCBE-CB4BB933EEA0}"/>
                </a:ext>
              </a:extLst>
            </p:cNvPr>
            <p:cNvCxnSpPr/>
            <p:nvPr/>
          </p:nvCxnSpPr>
          <p:spPr>
            <a:xfrm>
              <a:off x="8172952" y="3799174"/>
              <a:ext cx="1" cy="154901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xmlns="" id="{03F8D889-DFE8-4946-8A9F-E89EBA86CE55}"/>
                </a:ext>
              </a:extLst>
            </p:cNvPr>
            <p:cNvCxnSpPr/>
            <p:nvPr/>
          </p:nvCxnSpPr>
          <p:spPr>
            <a:xfrm>
              <a:off x="8644967" y="3799174"/>
              <a:ext cx="1" cy="154901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xmlns="" id="{899FC3E1-760C-485D-A894-659E36DBFBA0}"/>
                </a:ext>
              </a:extLst>
            </p:cNvPr>
            <p:cNvCxnSpPr/>
            <p:nvPr/>
          </p:nvCxnSpPr>
          <p:spPr>
            <a:xfrm>
              <a:off x="9116982" y="3799174"/>
              <a:ext cx="1" cy="154901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xmlns="" id="{FC2AD8BF-2DAB-46F3-9334-006C0E601416}"/>
                </a:ext>
              </a:extLst>
            </p:cNvPr>
            <p:cNvCxnSpPr/>
            <p:nvPr/>
          </p:nvCxnSpPr>
          <p:spPr>
            <a:xfrm>
              <a:off x="9588997" y="3799174"/>
              <a:ext cx="1" cy="154901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xmlns="" id="{F3ECD0E7-AEC7-4FC2-AD8C-FD1309F9C4A9}"/>
                </a:ext>
              </a:extLst>
            </p:cNvPr>
            <p:cNvCxnSpPr/>
            <p:nvPr/>
          </p:nvCxnSpPr>
          <p:spPr>
            <a:xfrm>
              <a:off x="10061012" y="3799174"/>
              <a:ext cx="1" cy="154901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xmlns="" id="{D7C5386D-5D43-4282-AB46-61FD65332554}"/>
                </a:ext>
              </a:extLst>
            </p:cNvPr>
            <p:cNvCxnSpPr/>
            <p:nvPr/>
          </p:nvCxnSpPr>
          <p:spPr>
            <a:xfrm>
              <a:off x="10533027" y="3799174"/>
              <a:ext cx="1" cy="154901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xmlns="" id="{70974A3F-6B41-4413-8B89-13F538C736F8}"/>
                </a:ext>
              </a:extLst>
            </p:cNvPr>
            <p:cNvCxnSpPr/>
            <p:nvPr/>
          </p:nvCxnSpPr>
          <p:spPr>
            <a:xfrm>
              <a:off x="11005042" y="3799174"/>
              <a:ext cx="1" cy="154901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xmlns="" id="{8ABC7720-8A37-473F-B4FC-E67552008163}"/>
                </a:ext>
              </a:extLst>
            </p:cNvPr>
            <p:cNvCxnSpPr/>
            <p:nvPr/>
          </p:nvCxnSpPr>
          <p:spPr>
            <a:xfrm>
              <a:off x="11477057" y="3799174"/>
              <a:ext cx="1" cy="154901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649B9F8F-4732-4438-9D9E-2501EE5F083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80429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AF56829-C303-4112-9567-7E68C7E89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Financials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xmlns="" id="{22E20B33-36F5-422B-9A70-C5340F300F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1399072"/>
              </p:ext>
            </p:extLst>
          </p:nvPr>
        </p:nvGraphicFramePr>
        <p:xfrm>
          <a:off x="431800" y="1124680"/>
          <a:ext cx="11340000" cy="4980002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2268000">
                  <a:extLst>
                    <a:ext uri="{9D8B030D-6E8A-4147-A177-3AD203B41FA5}">
                      <a16:colId xmlns:a16="http://schemas.microsoft.com/office/drawing/2014/main" xmlns="" val="1173992025"/>
                    </a:ext>
                  </a:extLst>
                </a:gridCol>
                <a:gridCol w="2839914">
                  <a:extLst>
                    <a:ext uri="{9D8B030D-6E8A-4147-A177-3AD203B41FA5}">
                      <a16:colId xmlns:a16="http://schemas.microsoft.com/office/drawing/2014/main" xmlns="" val="115202853"/>
                    </a:ext>
                  </a:extLst>
                </a:gridCol>
                <a:gridCol w="2839914">
                  <a:extLst>
                    <a:ext uri="{9D8B030D-6E8A-4147-A177-3AD203B41FA5}">
                      <a16:colId xmlns:a16="http://schemas.microsoft.com/office/drawing/2014/main" xmlns="" val="1010693434"/>
                    </a:ext>
                  </a:extLst>
                </a:gridCol>
                <a:gridCol w="2839914">
                  <a:extLst>
                    <a:ext uri="{9D8B030D-6E8A-4147-A177-3AD203B41FA5}">
                      <a16:colId xmlns:a16="http://schemas.microsoft.com/office/drawing/2014/main" xmlns="" val="3778082769"/>
                    </a:ext>
                  </a:extLst>
                </a:gridCol>
                <a:gridCol w="552258">
                  <a:extLst>
                    <a:ext uri="{9D8B030D-6E8A-4147-A177-3AD203B41FA5}">
                      <a16:colId xmlns:a16="http://schemas.microsoft.com/office/drawing/2014/main" xmlns="" val="1944590475"/>
                    </a:ext>
                  </a:extLst>
                </a:gridCol>
              </a:tblGrid>
              <a:tr h="268277"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Year 1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Year 2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Year 3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7223600"/>
                  </a:ext>
                </a:extLst>
              </a:tr>
              <a:tr h="33394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Detailers</a:t>
                      </a:r>
                    </a:p>
                  </a:txBody>
                  <a:tcPr anchor="b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5,000</a:t>
                      </a: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40,000</a:t>
                      </a: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160,000</a:t>
                      </a: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4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583495943"/>
                  </a:ext>
                </a:extLst>
              </a:tr>
              <a:tr h="33394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Users</a:t>
                      </a:r>
                    </a:p>
                  </a:txBody>
                  <a:tcPr anchor="b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50,000</a:t>
                      </a: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400,000</a:t>
                      </a: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1,600,000</a:t>
                      </a: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4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912132828"/>
                  </a:ext>
                </a:extLst>
              </a:tr>
              <a:tr h="33394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Sales</a:t>
                      </a:r>
                    </a:p>
                  </a:txBody>
                  <a:tcPr anchor="b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500,000</a:t>
                      </a: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4,000,000</a:t>
                      </a: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16,000,000</a:t>
                      </a: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4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94300830"/>
                  </a:ext>
                </a:extLst>
              </a:tr>
              <a:tr h="33394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Average Price per Sale</a:t>
                      </a:r>
                    </a:p>
                  </a:txBody>
                  <a:tcPr anchor="b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75</a:t>
                      </a: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80</a:t>
                      </a: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90</a:t>
                      </a: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4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687728417"/>
                  </a:ext>
                </a:extLst>
              </a:tr>
              <a:tr h="33394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Revenue @ 15%</a:t>
                      </a:r>
                    </a:p>
                  </a:txBody>
                  <a:tcPr anchor="b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5,625,000</a:t>
                      </a: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48,000,000</a:t>
                      </a: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216,000,000</a:t>
                      </a: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4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857078208"/>
                  </a:ext>
                </a:extLst>
              </a:tr>
              <a:tr h="333943">
                <a:tc>
                  <a:txBody>
                    <a:bodyPr/>
                    <a:lstStyle/>
                    <a:p>
                      <a:pPr marL="171450" indent="-171450" algn="l" fontAlgn="b"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Cost of Revenue</a:t>
                      </a:r>
                    </a:p>
                  </a:txBody>
                  <a:tcPr anchor="b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4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252520710"/>
                  </a:ext>
                </a:extLst>
              </a:tr>
              <a:tr h="33394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Gross Profit</a:t>
                      </a:r>
                    </a:p>
                  </a:txBody>
                  <a:tcPr anchor="b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5,625,000</a:t>
                      </a: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48,000,000</a:t>
                      </a: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216 000,000</a:t>
                      </a: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4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99742177"/>
                  </a:ext>
                </a:extLst>
              </a:tr>
              <a:tr h="33394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Expenses</a:t>
                      </a:r>
                    </a:p>
                  </a:txBody>
                  <a:tcPr anchor="b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  <a:alpha val="3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  <a:alpha val="3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  <a:alpha val="3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666649893"/>
                  </a:ext>
                </a:extLst>
              </a:tr>
              <a:tr h="333943">
                <a:tc>
                  <a:txBody>
                    <a:bodyPr/>
                    <a:lstStyle/>
                    <a:p>
                      <a:pPr marL="171450" indent="-171450" algn="l" fontAlgn="b"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Sales &amp; Marketing</a:t>
                      </a:r>
                    </a:p>
                  </a:txBody>
                  <a:tcPr anchor="b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5,062,500</a:t>
                      </a: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38,400,000</a:t>
                      </a: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151,200,000</a:t>
                      </a: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70%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485679637"/>
                  </a:ext>
                </a:extLst>
              </a:tr>
              <a:tr h="333943">
                <a:tc>
                  <a:txBody>
                    <a:bodyPr/>
                    <a:lstStyle/>
                    <a:p>
                      <a:pPr marL="171450" indent="-171450" algn="l" fontAlgn="b"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Customer Service</a:t>
                      </a:r>
                    </a:p>
                  </a:txBody>
                  <a:tcPr anchor="b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1,687,500</a:t>
                      </a: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9,600,000</a:t>
                      </a: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21,600,000</a:t>
                      </a: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10%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397003364"/>
                  </a:ext>
                </a:extLst>
              </a:tr>
              <a:tr h="333943">
                <a:tc>
                  <a:txBody>
                    <a:bodyPr/>
                    <a:lstStyle/>
                    <a:p>
                      <a:pPr marL="171450" indent="-171450" algn="l" fontAlgn="b"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Product Development</a:t>
                      </a:r>
                    </a:p>
                  </a:txBody>
                  <a:tcPr anchor="b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562,500</a:t>
                      </a: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2,400,000</a:t>
                      </a: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10,800,000</a:t>
                      </a: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5%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05552400"/>
                  </a:ext>
                </a:extLst>
              </a:tr>
              <a:tr h="333943">
                <a:tc>
                  <a:txBody>
                    <a:bodyPr/>
                    <a:lstStyle/>
                    <a:p>
                      <a:pPr marL="171450" indent="-171450" algn="l" fontAlgn="b"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Research</a:t>
                      </a:r>
                    </a:p>
                  </a:txBody>
                  <a:tcPr anchor="b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281,250</a:t>
                      </a: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2,400,000</a:t>
                      </a: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4,320,000</a:t>
                      </a: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2%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044338634"/>
                  </a:ext>
                </a:extLst>
              </a:tr>
              <a:tr h="33394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Total Expenses</a:t>
                      </a:r>
                    </a:p>
                  </a:txBody>
                  <a:tcPr anchor="b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7,593,750</a:t>
                      </a: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52,800,000</a:t>
                      </a: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187,920,000</a:t>
                      </a: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500785602"/>
                  </a:ext>
                </a:extLst>
              </a:tr>
              <a:tr h="33394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EBIT</a:t>
                      </a:r>
                    </a:p>
                  </a:txBody>
                  <a:tcPr anchor="b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-1,968,750</a:t>
                      </a: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-4,800,000</a:t>
                      </a: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28,sx080,000</a:t>
                      </a: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13%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134959351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A692A082-E7C9-4130-803D-B3FC802F663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300611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itle 72">
            <a:extLst>
              <a:ext uri="{FF2B5EF4-FFF2-40B4-BE49-F238E27FC236}">
                <a16:creationId xmlns:a16="http://schemas.microsoft.com/office/drawing/2014/main" xmlns="" id="{59944BFF-EB0E-47AA-AE6D-B2808E119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</a:t>
            </a:r>
          </a:p>
        </p:txBody>
      </p:sp>
      <p:pic>
        <p:nvPicPr>
          <p:cNvPr id="88" name="Picture Placeholder 87" descr="Portrait of a man looking down">
            <a:extLst>
              <a:ext uri="{FF2B5EF4-FFF2-40B4-BE49-F238E27FC236}">
                <a16:creationId xmlns:a16="http://schemas.microsoft.com/office/drawing/2014/main" xmlns="" id="{19C1C15E-A3C7-49BA-BCDD-5C95EE280367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1799" y="2319681"/>
            <a:ext cx="1352367" cy="1352367"/>
          </a:xfrm>
        </p:spPr>
      </p:pic>
      <p:sp>
        <p:nvSpPr>
          <p:cNvPr id="75" name="Text Placeholder 74">
            <a:extLst>
              <a:ext uri="{FF2B5EF4-FFF2-40B4-BE49-F238E27FC236}">
                <a16:creationId xmlns:a16="http://schemas.microsoft.com/office/drawing/2014/main" xmlns="" id="{54A28B80-949D-4875-8454-65C677C242C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Allan</a:t>
            </a:r>
            <a:br>
              <a:rPr lang="en-US" dirty="0"/>
            </a:br>
            <a:r>
              <a:rPr lang="en-US" dirty="0"/>
              <a:t>Mattsson</a:t>
            </a:r>
          </a:p>
        </p:txBody>
      </p: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xmlns="" id="{80BC67F4-4E33-4709-9D60-593B322A8C4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1974854" y="3332591"/>
            <a:ext cx="15480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 Placeholder 77">
            <a:extLst>
              <a:ext uri="{FF2B5EF4-FFF2-40B4-BE49-F238E27FC236}">
                <a16:creationId xmlns:a16="http://schemas.microsoft.com/office/drawing/2014/main" xmlns="" id="{07F9DC5B-EFCF-4160-9CA2-67357CDD540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CEO</a:t>
            </a:r>
          </a:p>
        </p:txBody>
      </p:sp>
      <p:sp>
        <p:nvSpPr>
          <p:cNvPr id="76" name="Text Placeholder 75">
            <a:extLst>
              <a:ext uri="{FF2B5EF4-FFF2-40B4-BE49-F238E27FC236}">
                <a16:creationId xmlns:a16="http://schemas.microsoft.com/office/drawing/2014/main" xmlns="" id="{F85615EC-ED58-4535-8364-5453CA87C6B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974854" y="3904988"/>
            <a:ext cx="2124000" cy="1800000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Lorem ipsum dolor sit amet, consectetuer adipiscing elit</a:t>
            </a:r>
          </a:p>
        </p:txBody>
      </p:sp>
      <p:pic>
        <p:nvPicPr>
          <p:cNvPr id="92" name="Picture Placeholder 91" descr="Portrait of a woman with a phone in her hand">
            <a:extLst>
              <a:ext uri="{FF2B5EF4-FFF2-40B4-BE49-F238E27FC236}">
                <a16:creationId xmlns:a16="http://schemas.microsoft.com/office/drawing/2014/main" xmlns="" id="{921A3CFA-B715-446B-83FD-D5AA8586EBE2}"/>
              </a:ext>
            </a:extLst>
          </p:cNvPr>
          <p:cNvPicPr>
            <a:picLocks noGrp="1" noChangeAspect="1"/>
          </p:cNvPicPr>
          <p:nvPr>
            <p:ph type="pic" sz="quarter" idx="34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68028" y="2319681"/>
            <a:ext cx="1352367" cy="1352367"/>
          </a:xfrm>
        </p:spPr>
      </p:pic>
      <p:sp>
        <p:nvSpPr>
          <p:cNvPr id="80" name="Text Placeholder 79">
            <a:extLst>
              <a:ext uri="{FF2B5EF4-FFF2-40B4-BE49-F238E27FC236}">
                <a16:creationId xmlns:a16="http://schemas.microsoft.com/office/drawing/2014/main" xmlns="" id="{E86E6499-D2B1-4F88-A5B6-F0C83093D6C8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5811083" y="2485913"/>
            <a:ext cx="1808917" cy="701538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Mira</a:t>
            </a:r>
            <a:b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Karlsson</a:t>
            </a:r>
            <a:endParaRPr lang="en-US" dirty="0"/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xmlns="" id="{F57D445D-9983-4AAC-8E68-88EA351CB22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5811084" y="3332591"/>
            <a:ext cx="1548000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 Placeholder 81">
            <a:extLst>
              <a:ext uri="{FF2B5EF4-FFF2-40B4-BE49-F238E27FC236}">
                <a16:creationId xmlns:a16="http://schemas.microsoft.com/office/drawing/2014/main" xmlns="" id="{7496B20D-BD66-4B27-84AA-E50FEB2506C5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COO</a:t>
            </a:r>
          </a:p>
        </p:txBody>
      </p:sp>
      <p:sp>
        <p:nvSpPr>
          <p:cNvPr id="81" name="Text Placeholder 80">
            <a:extLst>
              <a:ext uri="{FF2B5EF4-FFF2-40B4-BE49-F238E27FC236}">
                <a16:creationId xmlns:a16="http://schemas.microsoft.com/office/drawing/2014/main" xmlns="" id="{9CAD9DA0-591D-4655-BE3B-D2162C5D73B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Lorem ipsum dolor sit amet, consectetuer adipiscing elit</a:t>
            </a:r>
          </a:p>
        </p:txBody>
      </p:sp>
      <p:pic>
        <p:nvPicPr>
          <p:cNvPr id="94" name="Picture Placeholder 93" descr="Portrait of a woman looking relaxed">
            <a:extLst>
              <a:ext uri="{FF2B5EF4-FFF2-40B4-BE49-F238E27FC236}">
                <a16:creationId xmlns:a16="http://schemas.microsoft.com/office/drawing/2014/main" xmlns="" id="{678140F2-20DC-49B9-8BD8-815437A060C9}"/>
              </a:ext>
            </a:extLst>
          </p:cNvPr>
          <p:cNvPicPr>
            <a:picLocks noGrp="1" noChangeAspect="1"/>
          </p:cNvPicPr>
          <p:nvPr>
            <p:ph type="pic" sz="quarter" idx="38"/>
          </p:nvPr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12825" y="2319681"/>
            <a:ext cx="1352367" cy="1352367"/>
          </a:xfrm>
        </p:spPr>
      </p:pic>
      <p:sp>
        <p:nvSpPr>
          <p:cNvPr id="84" name="Text Placeholder 83">
            <a:extLst>
              <a:ext uri="{FF2B5EF4-FFF2-40B4-BE49-F238E27FC236}">
                <a16:creationId xmlns:a16="http://schemas.microsoft.com/office/drawing/2014/main" xmlns="" id="{33A97CBA-B92B-47D6-939E-FC794AA85C08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Victoria Lindqvist</a:t>
            </a:r>
          </a:p>
        </p:txBody>
      </p: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xmlns="" id="{0BCA98FD-268D-47AA-8871-119024D92EA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9647313" y="3332591"/>
            <a:ext cx="1548000" cy="0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 Placeholder 85">
            <a:extLst>
              <a:ext uri="{FF2B5EF4-FFF2-40B4-BE49-F238E27FC236}">
                <a16:creationId xmlns:a16="http://schemas.microsoft.com/office/drawing/2014/main" xmlns="" id="{F71D59A8-B12B-4EFC-8838-C21115F76149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CTO</a:t>
            </a:r>
          </a:p>
        </p:txBody>
      </p:sp>
      <p:sp>
        <p:nvSpPr>
          <p:cNvPr id="85" name="Text Placeholder 84">
            <a:extLst>
              <a:ext uri="{FF2B5EF4-FFF2-40B4-BE49-F238E27FC236}">
                <a16:creationId xmlns:a16="http://schemas.microsoft.com/office/drawing/2014/main" xmlns="" id="{63255D73-8481-4553-B0E0-EEAB97E8A603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Lorem ipsum dolor sit amet, consectetuer adipiscing elit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582747A2-82B9-46DD-AB31-C25C5835E69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355740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19109A8-D7EE-4527-9928-C4753E233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Funding</a:t>
            </a:r>
          </a:p>
        </p:txBody>
      </p:sp>
      <p:grpSp>
        <p:nvGrpSpPr>
          <p:cNvPr id="4" name="Group 3" title="Fund Category (Grouped)">
            <a:extLst>
              <a:ext uri="{FF2B5EF4-FFF2-40B4-BE49-F238E27FC236}">
                <a16:creationId xmlns:a16="http://schemas.microsoft.com/office/drawing/2014/main" xmlns="" id="{EB374690-D7EC-4B7B-B520-C6B6494CDC89}"/>
              </a:ext>
            </a:extLst>
          </p:cNvPr>
          <p:cNvGrpSpPr/>
          <p:nvPr/>
        </p:nvGrpSpPr>
        <p:grpSpPr>
          <a:xfrm>
            <a:off x="635303" y="993330"/>
            <a:ext cx="2718236" cy="1634164"/>
            <a:chOff x="635303" y="993330"/>
            <a:chExt cx="2718236" cy="1634164"/>
          </a:xfrm>
        </p:grpSpPr>
        <p:pic>
          <p:nvPicPr>
            <p:cNvPr id="8" name="Graphic 7" descr="Network" title="Placeholder Icon">
              <a:extLst>
                <a:ext uri="{FF2B5EF4-FFF2-40B4-BE49-F238E27FC236}">
                  <a16:creationId xmlns:a16="http://schemas.microsoft.com/office/drawing/2014/main" xmlns="" id="{D63A7C78-623A-4758-B41F-76E2554278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2575854" y="993330"/>
              <a:ext cx="516155" cy="516155"/>
            </a:xfrm>
            <a:prstGeom prst="rect">
              <a:avLst/>
            </a:prstGeom>
          </p:spPr>
        </p:pic>
        <p:sp>
          <p:nvSpPr>
            <p:cNvPr id="16" name="Text Placeholder 80">
              <a:extLst>
                <a:ext uri="{FF2B5EF4-FFF2-40B4-BE49-F238E27FC236}">
                  <a16:creationId xmlns:a16="http://schemas.microsoft.com/office/drawing/2014/main" xmlns="" id="{CF4F0854-D5FB-4746-AF03-270EFD9831A3}"/>
                </a:ext>
              </a:extLst>
            </p:cNvPr>
            <p:cNvSpPr txBox="1">
              <a:spLocks/>
            </p:cNvSpPr>
            <p:nvPr/>
          </p:nvSpPr>
          <p:spPr>
            <a:xfrm>
              <a:off x="635303" y="1504110"/>
              <a:ext cx="2391394" cy="272762"/>
            </a:xfrm>
            <a:prstGeom prst="rect">
              <a:avLst/>
            </a:prstGeom>
          </p:spPr>
          <p:txBody>
            <a:bodyPr lIns="0" tIns="0" rIns="0" bIns="0"/>
            <a:lstStyle>
              <a:lvl1pPr marL="266700" indent="-2667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500"/>
                </a:spcAft>
                <a:buClr>
                  <a:schemeClr val="accent1"/>
                </a:buClr>
                <a:buFont typeface="Arial" panose="020B0604020202020204" pitchFamily="34" charset="0"/>
                <a:buChar char="○"/>
                <a:defRPr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542925" indent="-276225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8096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0763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3430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buNone/>
              </a:pPr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Fund Category</a:t>
              </a:r>
            </a:p>
          </p:txBody>
        </p:sp>
        <p:sp>
          <p:nvSpPr>
            <p:cNvPr id="15" name="Text Placeholder 80">
              <a:extLst>
                <a:ext uri="{FF2B5EF4-FFF2-40B4-BE49-F238E27FC236}">
                  <a16:creationId xmlns:a16="http://schemas.microsoft.com/office/drawing/2014/main" xmlns="" id="{2F35E594-1F1D-4193-9ED6-DD60AE465EB9}"/>
                </a:ext>
              </a:extLst>
            </p:cNvPr>
            <p:cNvSpPr txBox="1">
              <a:spLocks/>
            </p:cNvSpPr>
            <p:nvPr/>
          </p:nvSpPr>
          <p:spPr>
            <a:xfrm>
              <a:off x="635303" y="1910839"/>
              <a:ext cx="2391394" cy="716655"/>
            </a:xfrm>
            <a:prstGeom prst="rect">
              <a:avLst/>
            </a:prstGeom>
          </p:spPr>
          <p:txBody>
            <a:bodyPr lIns="0" tIns="0" rIns="0" bIns="0"/>
            <a:lstStyle>
              <a:lvl1pPr marL="266700" indent="-2667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500"/>
                </a:spcAft>
                <a:buClr>
                  <a:schemeClr val="accent1"/>
                </a:buClr>
                <a:buFont typeface="Arial" panose="020B0604020202020204" pitchFamily="34" charset="0"/>
                <a:buChar char="○"/>
                <a:defRPr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542925" indent="-276225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8096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0763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3430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buNone/>
              </a:pP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Lorem ipsum dolor sit amet, consectetuer adipiscing elit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xmlns="" id="{6D14AED6-9124-430C-9111-F568BD82786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/>
          </p:nvSpPr>
          <p:spPr>
            <a:xfrm>
              <a:off x="3186366" y="1572844"/>
              <a:ext cx="167173" cy="16717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" name="Group 5" title="Fund Category (Grouped)">
            <a:extLst>
              <a:ext uri="{FF2B5EF4-FFF2-40B4-BE49-F238E27FC236}">
                <a16:creationId xmlns:a16="http://schemas.microsoft.com/office/drawing/2014/main" xmlns="" id="{C349E2FC-8E98-4B50-9315-101FE794E82B}"/>
              </a:ext>
            </a:extLst>
          </p:cNvPr>
          <p:cNvGrpSpPr/>
          <p:nvPr/>
        </p:nvGrpSpPr>
        <p:grpSpPr>
          <a:xfrm>
            <a:off x="635303" y="2759296"/>
            <a:ext cx="2718236" cy="1669940"/>
            <a:chOff x="635303" y="2759296"/>
            <a:chExt cx="2718236" cy="1669940"/>
          </a:xfrm>
        </p:grpSpPr>
        <p:pic>
          <p:nvPicPr>
            <p:cNvPr id="24" name="Graphic 23" descr="Newspaper" title="Placeholder Icon">
              <a:extLst>
                <a:ext uri="{FF2B5EF4-FFF2-40B4-BE49-F238E27FC236}">
                  <a16:creationId xmlns:a16="http://schemas.microsoft.com/office/drawing/2014/main" xmlns="" id="{31AFEB72-92B5-4F87-9FD9-721986F9D2A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p:blipFill>
          <p:spPr>
            <a:xfrm>
              <a:off x="2558461" y="2759296"/>
              <a:ext cx="516155" cy="516155"/>
            </a:xfrm>
            <a:prstGeom prst="rect">
              <a:avLst/>
            </a:prstGeom>
          </p:spPr>
        </p:pic>
        <p:sp>
          <p:nvSpPr>
            <p:cNvPr id="19" name="Text Placeholder 80">
              <a:extLst>
                <a:ext uri="{FF2B5EF4-FFF2-40B4-BE49-F238E27FC236}">
                  <a16:creationId xmlns:a16="http://schemas.microsoft.com/office/drawing/2014/main" xmlns="" id="{813391F3-ECEE-401E-843A-24FFB191AC19}"/>
                </a:ext>
              </a:extLst>
            </p:cNvPr>
            <p:cNvSpPr txBox="1">
              <a:spLocks/>
            </p:cNvSpPr>
            <p:nvPr/>
          </p:nvSpPr>
          <p:spPr>
            <a:xfrm>
              <a:off x="635303" y="3305852"/>
              <a:ext cx="2391394" cy="272762"/>
            </a:xfrm>
            <a:prstGeom prst="rect">
              <a:avLst/>
            </a:prstGeom>
          </p:spPr>
          <p:txBody>
            <a:bodyPr lIns="0" tIns="0" rIns="0" bIns="0"/>
            <a:lstStyle>
              <a:lvl1pPr marL="266700" indent="-2667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500"/>
                </a:spcAft>
                <a:buClr>
                  <a:schemeClr val="accent1"/>
                </a:buClr>
                <a:buFont typeface="Arial" panose="020B0604020202020204" pitchFamily="34" charset="0"/>
                <a:buChar char="○"/>
                <a:defRPr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542925" indent="-276225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8096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0763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3430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buNone/>
              </a:pPr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Fund Category</a:t>
              </a:r>
            </a:p>
          </p:txBody>
        </p:sp>
        <p:sp>
          <p:nvSpPr>
            <p:cNvPr id="18" name="Text Placeholder 80">
              <a:extLst>
                <a:ext uri="{FF2B5EF4-FFF2-40B4-BE49-F238E27FC236}">
                  <a16:creationId xmlns:a16="http://schemas.microsoft.com/office/drawing/2014/main" xmlns="" id="{06B2E7F2-554C-4D23-ADD8-CBF986299300}"/>
                </a:ext>
              </a:extLst>
            </p:cNvPr>
            <p:cNvSpPr txBox="1">
              <a:spLocks/>
            </p:cNvSpPr>
            <p:nvPr/>
          </p:nvSpPr>
          <p:spPr>
            <a:xfrm>
              <a:off x="635303" y="3712581"/>
              <a:ext cx="2391394" cy="716655"/>
            </a:xfrm>
            <a:prstGeom prst="rect">
              <a:avLst/>
            </a:prstGeom>
          </p:spPr>
          <p:txBody>
            <a:bodyPr lIns="0" tIns="0" rIns="0" bIns="0"/>
            <a:lstStyle>
              <a:lvl1pPr marL="266700" indent="-2667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500"/>
                </a:spcAft>
                <a:buClr>
                  <a:schemeClr val="accent1"/>
                </a:buClr>
                <a:buFont typeface="Arial" panose="020B0604020202020204" pitchFamily="34" charset="0"/>
                <a:buChar char="○"/>
                <a:defRPr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542925" indent="-276225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8096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0763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3430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buNone/>
              </a:pP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Lorem ipsum dolor sit amet, consectetuer adipiscing elit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xmlns="" id="{54043C23-F65D-4CFD-8A97-CDF736E614F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/>
          </p:nvSpPr>
          <p:spPr>
            <a:xfrm>
              <a:off x="3186366" y="3374586"/>
              <a:ext cx="167173" cy="16717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2" name="Group 11" title="Fund Category (Grouped)">
            <a:extLst>
              <a:ext uri="{FF2B5EF4-FFF2-40B4-BE49-F238E27FC236}">
                <a16:creationId xmlns:a16="http://schemas.microsoft.com/office/drawing/2014/main" xmlns="" id="{9B34B456-43A3-4445-A4C1-4D4F01EC9CF5}"/>
              </a:ext>
            </a:extLst>
          </p:cNvPr>
          <p:cNvGrpSpPr/>
          <p:nvPr/>
        </p:nvGrpSpPr>
        <p:grpSpPr>
          <a:xfrm>
            <a:off x="635303" y="4741011"/>
            <a:ext cx="2718236" cy="1570805"/>
            <a:chOff x="635303" y="4741011"/>
            <a:chExt cx="2718236" cy="1570805"/>
          </a:xfrm>
        </p:grpSpPr>
        <p:pic>
          <p:nvPicPr>
            <p:cNvPr id="11" name="Graphic 10" descr="Satellite" title="Placeholder Icon">
              <a:extLst>
                <a:ext uri="{FF2B5EF4-FFF2-40B4-BE49-F238E27FC236}">
                  <a16:creationId xmlns:a16="http://schemas.microsoft.com/office/drawing/2014/main" xmlns="" id="{20F0FEB9-5B14-4BCD-9156-D9770102F0E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p:blipFill>
          <p:spPr>
            <a:xfrm>
              <a:off x="2510542" y="4741011"/>
              <a:ext cx="516155" cy="516155"/>
            </a:xfrm>
            <a:prstGeom prst="rect">
              <a:avLst/>
            </a:prstGeom>
          </p:spPr>
        </p:pic>
        <p:sp>
          <p:nvSpPr>
            <p:cNvPr id="22" name="Text Placeholder 80">
              <a:extLst>
                <a:ext uri="{FF2B5EF4-FFF2-40B4-BE49-F238E27FC236}">
                  <a16:creationId xmlns:a16="http://schemas.microsoft.com/office/drawing/2014/main" xmlns="" id="{45EDF17B-0AD3-4441-827B-8CF7F74091C4}"/>
                </a:ext>
              </a:extLst>
            </p:cNvPr>
            <p:cNvSpPr txBox="1">
              <a:spLocks/>
            </p:cNvSpPr>
            <p:nvPr/>
          </p:nvSpPr>
          <p:spPr>
            <a:xfrm>
              <a:off x="635303" y="5188432"/>
              <a:ext cx="2391394" cy="272762"/>
            </a:xfrm>
            <a:prstGeom prst="rect">
              <a:avLst/>
            </a:prstGeom>
          </p:spPr>
          <p:txBody>
            <a:bodyPr lIns="0" tIns="0" rIns="0" bIns="0"/>
            <a:lstStyle>
              <a:lvl1pPr marL="266700" indent="-2667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500"/>
                </a:spcAft>
                <a:buClr>
                  <a:schemeClr val="accent1"/>
                </a:buClr>
                <a:buFont typeface="Arial" panose="020B0604020202020204" pitchFamily="34" charset="0"/>
                <a:buChar char="○"/>
                <a:defRPr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542925" indent="-276225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8096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0763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3430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buNone/>
              </a:pPr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Fund Category</a:t>
              </a:r>
            </a:p>
          </p:txBody>
        </p:sp>
        <p:sp>
          <p:nvSpPr>
            <p:cNvPr id="21" name="Text Placeholder 80">
              <a:extLst>
                <a:ext uri="{FF2B5EF4-FFF2-40B4-BE49-F238E27FC236}">
                  <a16:creationId xmlns:a16="http://schemas.microsoft.com/office/drawing/2014/main" xmlns="" id="{616A2C6A-5A66-4F58-AD4E-A0966B42EA7D}"/>
                </a:ext>
              </a:extLst>
            </p:cNvPr>
            <p:cNvSpPr txBox="1">
              <a:spLocks/>
            </p:cNvSpPr>
            <p:nvPr/>
          </p:nvSpPr>
          <p:spPr>
            <a:xfrm>
              <a:off x="635303" y="5595161"/>
              <a:ext cx="2391394" cy="716655"/>
            </a:xfrm>
            <a:prstGeom prst="rect">
              <a:avLst/>
            </a:prstGeom>
          </p:spPr>
          <p:txBody>
            <a:bodyPr lIns="0" tIns="0" rIns="0" bIns="0"/>
            <a:lstStyle>
              <a:lvl1pPr marL="266700" indent="-2667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500"/>
                </a:spcAft>
                <a:buClr>
                  <a:schemeClr val="accent1"/>
                </a:buClr>
                <a:buFont typeface="Arial" panose="020B0604020202020204" pitchFamily="34" charset="0"/>
                <a:buChar char="○"/>
                <a:defRPr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542925" indent="-276225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8096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0763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3430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buNone/>
              </a:pP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Lorem ipsum dolor sit amet, consectetuer adipiscing elit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xmlns="" id="{8C6AB14F-6F0F-4961-9780-C2757775406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/>
          </p:nvSpPr>
          <p:spPr>
            <a:xfrm>
              <a:off x="3186366" y="5257166"/>
              <a:ext cx="167173" cy="167173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aphicFrame>
        <p:nvGraphicFramePr>
          <p:cNvPr id="7" name="Chart 6" title="Funding Chart">
            <a:extLst>
              <a:ext uri="{FF2B5EF4-FFF2-40B4-BE49-F238E27FC236}">
                <a16:creationId xmlns:a16="http://schemas.microsoft.com/office/drawing/2014/main" xmlns="" id="{26288BC2-6AF8-4570-8104-88EB29611ED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90630081"/>
              </p:ext>
            </p:extLst>
          </p:nvPr>
        </p:nvGraphicFramePr>
        <p:xfrm>
          <a:off x="3122536" y="1030514"/>
          <a:ext cx="5946928" cy="53348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grpSp>
        <p:nvGrpSpPr>
          <p:cNvPr id="25" name="Group 24" title="Fund Category (Grouped)">
            <a:extLst>
              <a:ext uri="{FF2B5EF4-FFF2-40B4-BE49-F238E27FC236}">
                <a16:creationId xmlns:a16="http://schemas.microsoft.com/office/drawing/2014/main" xmlns="" id="{BEE51485-7E57-4908-B226-0C064509958A}"/>
              </a:ext>
            </a:extLst>
          </p:cNvPr>
          <p:cNvGrpSpPr/>
          <p:nvPr/>
        </p:nvGrpSpPr>
        <p:grpSpPr>
          <a:xfrm>
            <a:off x="8641020" y="2258575"/>
            <a:ext cx="2738180" cy="1962347"/>
            <a:chOff x="8641020" y="2258575"/>
            <a:chExt cx="2738180" cy="1962347"/>
          </a:xfrm>
        </p:grpSpPr>
        <p:pic>
          <p:nvPicPr>
            <p:cNvPr id="5" name="Graphic 4" descr="Bullseye" title="Placeholder Icon">
              <a:extLst>
                <a:ext uri="{FF2B5EF4-FFF2-40B4-BE49-F238E27FC236}">
                  <a16:creationId xmlns:a16="http://schemas.microsoft.com/office/drawing/2014/main" xmlns="" id="{2B4C10D3-CF67-49EE-9CF7-C02AD1AA73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p:blipFill>
          <p:spPr>
            <a:xfrm>
              <a:off x="8881417" y="2258575"/>
              <a:ext cx="567771" cy="567771"/>
            </a:xfrm>
            <a:prstGeom prst="rect">
              <a:avLst/>
            </a:prstGeom>
          </p:spPr>
        </p:pic>
        <p:sp>
          <p:nvSpPr>
            <p:cNvPr id="13" name="Text Placeholder 80">
              <a:extLst>
                <a:ext uri="{FF2B5EF4-FFF2-40B4-BE49-F238E27FC236}">
                  <a16:creationId xmlns:a16="http://schemas.microsoft.com/office/drawing/2014/main" xmlns="" id="{5CF6044D-8B26-406B-A0D0-BC338A7070B9}"/>
                </a:ext>
              </a:extLst>
            </p:cNvPr>
            <p:cNvSpPr txBox="1">
              <a:spLocks/>
            </p:cNvSpPr>
            <p:nvPr/>
          </p:nvSpPr>
          <p:spPr>
            <a:xfrm>
              <a:off x="8967861" y="2909603"/>
              <a:ext cx="2391393" cy="272762"/>
            </a:xfrm>
            <a:prstGeom prst="rect">
              <a:avLst/>
            </a:prstGeom>
          </p:spPr>
          <p:txBody>
            <a:bodyPr lIns="0" tIns="0" rIns="0" bIns="0"/>
            <a:lstStyle>
              <a:lvl1pPr marL="266700" indent="-2667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500"/>
                </a:spcAft>
                <a:buClr>
                  <a:schemeClr val="accent1"/>
                </a:buClr>
                <a:buFont typeface="Arial" panose="020B0604020202020204" pitchFamily="34" charset="0"/>
                <a:buChar char="○"/>
                <a:defRPr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542925" indent="-276225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8096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0763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3430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Fund Category</a:t>
              </a:r>
            </a:p>
          </p:txBody>
        </p:sp>
        <p:sp>
          <p:nvSpPr>
            <p:cNvPr id="9" name="Text Placeholder 80">
              <a:extLst>
                <a:ext uri="{FF2B5EF4-FFF2-40B4-BE49-F238E27FC236}">
                  <a16:creationId xmlns:a16="http://schemas.microsoft.com/office/drawing/2014/main" xmlns="" id="{82546A28-16D0-4697-A7B9-B14A282E1466}"/>
                </a:ext>
              </a:extLst>
            </p:cNvPr>
            <p:cNvSpPr txBox="1">
              <a:spLocks/>
            </p:cNvSpPr>
            <p:nvPr/>
          </p:nvSpPr>
          <p:spPr>
            <a:xfrm>
              <a:off x="8987806" y="3316332"/>
              <a:ext cx="2391394" cy="904590"/>
            </a:xfrm>
            <a:prstGeom prst="rect">
              <a:avLst/>
            </a:prstGeom>
          </p:spPr>
          <p:txBody>
            <a:bodyPr lIns="0" tIns="0" rIns="0" bIns="0"/>
            <a:lstStyle>
              <a:lvl1pPr marL="266700" indent="-2667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500"/>
                </a:spcAft>
                <a:buClr>
                  <a:schemeClr val="accent1"/>
                </a:buClr>
                <a:buFont typeface="Arial" panose="020B0604020202020204" pitchFamily="34" charset="0"/>
                <a:buChar char="○"/>
                <a:defRPr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542925" indent="-276225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8096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0763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3430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Lorem ipsum dolor sit amet, consectetuer adipiscing elit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xmlns="" id="{18B23745-96A6-4255-A589-A91C187EC76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/>
          </p:nvSpPr>
          <p:spPr>
            <a:xfrm>
              <a:off x="8641020" y="2978337"/>
              <a:ext cx="167173" cy="16717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D3F843E1-EAFF-4B3D-852C-31228C5ABD9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92430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28000" r="-2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5170152F-4BDD-EA4D-B3D1-E9A87974CFC0}"/>
              </a:ext>
            </a:extLst>
          </p:cNvPr>
          <p:cNvSpPr txBox="1"/>
          <p:nvPr/>
        </p:nvSpPr>
        <p:spPr bwMode="gray">
          <a:xfrm>
            <a:off x="6619632" y="1015257"/>
            <a:ext cx="3419928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4800" b="1" noProof="1" smtClean="0">
                <a:gradFill>
                  <a:gsLst>
                    <a:gs pos="0">
                      <a:schemeClr val="accent1"/>
                    </a:gs>
                    <a:gs pos="51300">
                      <a:schemeClr val="accent2"/>
                    </a:gs>
                    <a:gs pos="100000">
                      <a:schemeClr val="accent3"/>
                    </a:gs>
                  </a:gsLst>
                  <a:lin ang="0" scaled="0"/>
                </a:gradFill>
              </a:rPr>
              <a:t>COVID-19</a:t>
            </a:r>
            <a:endParaRPr lang="en-US" sz="2000" b="1" noProof="1">
              <a:gradFill>
                <a:gsLst>
                  <a:gs pos="0">
                    <a:schemeClr val="accent1"/>
                  </a:gs>
                  <a:gs pos="51300">
                    <a:schemeClr val="accent2"/>
                  </a:gs>
                  <a:gs pos="100000">
                    <a:schemeClr val="accent3"/>
                  </a:gs>
                </a:gsLst>
                <a:lin ang="0" scaled="0"/>
              </a:gra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8468F2B1-EF8F-4772-ADA1-4195B20EBA74}"/>
              </a:ext>
            </a:extLst>
          </p:cNvPr>
          <p:cNvSpPr>
            <a:spLocks noGrp="1"/>
          </p:cNvSpPr>
          <p:nvPr>
            <p:ph type="ctrTitle"/>
          </p:nvPr>
        </p:nvSpPr>
        <p:spPr bwMode="gray">
          <a:xfrm>
            <a:off x="6195241" y="2499481"/>
            <a:ext cx="4262354" cy="1040540"/>
          </a:xfrm>
        </p:spPr>
        <p:txBody>
          <a:bodyPr/>
          <a:lstStyle/>
          <a:p>
            <a:pPr algn="ctr"/>
            <a:r>
              <a:rPr lang="en-US" dirty="0" smtClean="0"/>
              <a:t>COVID-19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800" dirty="0" smtClean="0"/>
              <a:t>TESTING AVAILABLE</a:t>
            </a:r>
            <a:endParaRPr lang="en-US" sz="320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xmlns="" id="{F3753AF9-461F-4049-BB9D-621E76A5147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6619632" y="3631119"/>
            <a:ext cx="3571782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5170152F-4BDD-EA4D-B3D1-E9A87974CFC0}"/>
              </a:ext>
            </a:extLst>
          </p:cNvPr>
          <p:cNvSpPr txBox="1"/>
          <p:nvPr/>
        </p:nvSpPr>
        <p:spPr bwMode="gray">
          <a:xfrm>
            <a:off x="6627254" y="3785497"/>
            <a:ext cx="3556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000" b="1" noProof="1" smtClean="0">
                <a:gradFill>
                  <a:gsLst>
                    <a:gs pos="0">
                      <a:schemeClr val="accent1"/>
                    </a:gs>
                    <a:gs pos="51300">
                      <a:schemeClr val="accent2"/>
                    </a:gs>
                    <a:gs pos="100000">
                      <a:schemeClr val="accent3"/>
                    </a:gs>
                  </a:gsLst>
                  <a:lin ang="0" scaled="0"/>
                </a:gradFill>
              </a:rPr>
              <a:t>www.leelahealthcare.com</a:t>
            </a:r>
            <a:endParaRPr lang="en-US" sz="2000" b="1" noProof="1">
              <a:gradFill>
                <a:gsLst>
                  <a:gs pos="0">
                    <a:schemeClr val="accent1"/>
                  </a:gs>
                  <a:gs pos="51300">
                    <a:schemeClr val="accent2"/>
                  </a:gs>
                  <a:gs pos="100000">
                    <a:schemeClr val="accent3"/>
                  </a:gs>
                </a:gsLst>
                <a:lin ang="0" scaled="0"/>
              </a:gra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830" y="892885"/>
            <a:ext cx="1001611" cy="729538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5170152F-4BDD-EA4D-B3D1-E9A87974CFC0}"/>
              </a:ext>
            </a:extLst>
          </p:cNvPr>
          <p:cNvSpPr txBox="1"/>
          <p:nvPr/>
        </p:nvSpPr>
        <p:spPr bwMode="gray">
          <a:xfrm>
            <a:off x="6834447" y="4699043"/>
            <a:ext cx="2983941" cy="867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800" b="1" noProof="1" smtClean="0">
                <a:gradFill>
                  <a:gsLst>
                    <a:gs pos="0">
                      <a:schemeClr val="accent1"/>
                    </a:gs>
                    <a:gs pos="51300">
                      <a:schemeClr val="accent2"/>
                    </a:gs>
                    <a:gs pos="100000">
                      <a:schemeClr val="accent3"/>
                    </a:gs>
                  </a:gsLst>
                  <a:lin ang="0" scaled="0"/>
                </a:gradFill>
              </a:rPr>
              <a:t>Call Now </a:t>
            </a:r>
            <a:r>
              <a:rPr lang="en-US" sz="2800" b="1" noProof="1" smtClean="0">
                <a:gradFill>
                  <a:gsLst>
                    <a:gs pos="0">
                      <a:schemeClr val="accent1"/>
                    </a:gs>
                    <a:gs pos="51300">
                      <a:schemeClr val="accent2"/>
                    </a:gs>
                    <a:gs pos="100000">
                      <a:schemeClr val="accent3"/>
                    </a:gs>
                  </a:gsLst>
                  <a:lin ang="0" scaled="0"/>
                </a:gradFill>
              </a:rPr>
              <a:t>8017926213</a:t>
            </a:r>
            <a:endParaRPr lang="en-US" sz="2800" dirty="0"/>
          </a:p>
        </p:txBody>
      </p:sp>
      <p:pic>
        <p:nvPicPr>
          <p:cNvPr id="1026" name="Picture 2" descr="logo images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62" b="10503"/>
          <a:stretch/>
        </p:blipFill>
        <p:spPr bwMode="auto">
          <a:xfrm>
            <a:off x="587830" y="5041635"/>
            <a:ext cx="1131386" cy="525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6965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xmlns="" id="{E366700E-2D49-45E0-85C7-750AF51DE5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999" y="2975452"/>
            <a:ext cx="4416225" cy="3103886"/>
          </a:xfrm>
        </p:spPr>
        <p:txBody>
          <a:bodyPr anchor="b"/>
          <a:lstStyle/>
          <a:p>
            <a:r>
              <a:rPr lang="en-US" dirty="0"/>
              <a:t>Lorem ipsum dolor sit amet, consectetuer adipiscing elit. Maecenas porttitor congue massa. Fusce posuere, magna sed pulvinar ultricies, purus lectus malesuada libero, sit amet commodo magna eros quis urna</a:t>
            </a:r>
          </a:p>
          <a:p>
            <a:r>
              <a:rPr lang="en-US" dirty="0"/>
              <a:t>Nunc viverra imperdiet enim. Fusce est.</a:t>
            </a:r>
            <a:br>
              <a:rPr lang="en-US" dirty="0"/>
            </a:br>
            <a:r>
              <a:rPr lang="en-US" dirty="0"/>
              <a:t>Vivamus a tellus</a:t>
            </a:r>
          </a:p>
          <a:p>
            <a:r>
              <a:rPr lang="en-US" dirty="0"/>
              <a:t>Pellentesque habitant morbi tristique senectus et netus et malesuada fames ac turpis egestas. Proin pharetra nonummy pede. Mauris et orci</a:t>
            </a:r>
          </a:p>
        </p:txBody>
      </p:sp>
      <p:pic>
        <p:nvPicPr>
          <p:cNvPr id="8" name="Picture Placeholder 7" descr="Photo of a young team in a library">
            <a:extLst>
              <a:ext uri="{FF2B5EF4-FFF2-40B4-BE49-F238E27FC236}">
                <a16:creationId xmlns:a16="http://schemas.microsoft.com/office/drawing/2014/main" xmlns="" id="{63D0FEB3-F96C-4F94-AAAE-551110E820FB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53050" y="0"/>
            <a:ext cx="6406950" cy="4400547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xmlns="" id="{49E384DC-DAEE-4E7F-9DD5-4E5066C0652B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 dirty="0"/>
              <a:t>Summary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xmlns="" id="{5F4C8A63-F9E3-41F6-B725-B846F201033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 bwMode="gray">
          <a:xfrm>
            <a:off x="5658103" y="5491163"/>
            <a:ext cx="4974545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DFE73750-57DB-4A35-85DD-B654E6A29A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 bwMode="gray"/>
        <p:txBody>
          <a:bodyPr/>
          <a:lstStyle/>
          <a:p>
            <a:r>
              <a:rPr lang="en-US" dirty="0"/>
              <a:t>Summary tagline or sub-headline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78CFACDF-9E04-4412-89F5-EA362056D7F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885759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FAEC97E-A437-4843-81CB-2F215D3EA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Testimonial</a:t>
            </a:r>
          </a:p>
        </p:txBody>
      </p:sp>
      <p:sp>
        <p:nvSpPr>
          <p:cNvPr id="44" name="Text Placeholder 26" title="Testimonial Shadow">
            <a:extLst>
              <a:ext uri="{FF2B5EF4-FFF2-40B4-BE49-F238E27FC236}">
                <a16:creationId xmlns:a16="http://schemas.microsoft.com/office/drawing/2014/main" xmlns="" id="{63CF5A3D-E6FE-4E24-987B-114B6983A76B}"/>
              </a:ext>
            </a:extLst>
          </p:cNvPr>
          <p:cNvSpPr txBox="1">
            <a:spLocks/>
          </p:cNvSpPr>
          <p:nvPr/>
        </p:nvSpPr>
        <p:spPr>
          <a:xfrm>
            <a:off x="431800" y="1836744"/>
            <a:ext cx="3821055" cy="2580550"/>
          </a:xfrm>
          <a:custGeom>
            <a:avLst/>
            <a:gdLst>
              <a:gd name="connsiteX0" fmla="*/ 0 w 3541655"/>
              <a:gd name="connsiteY0" fmla="*/ 0 h 2224950"/>
              <a:gd name="connsiteX1" fmla="*/ 3541655 w 3541655"/>
              <a:gd name="connsiteY1" fmla="*/ 0 h 2224950"/>
              <a:gd name="connsiteX2" fmla="*/ 3541655 w 3541655"/>
              <a:gd name="connsiteY2" fmla="*/ 2224950 h 2224950"/>
              <a:gd name="connsiteX3" fmla="*/ 0 w 3541655"/>
              <a:gd name="connsiteY3" fmla="*/ 2224950 h 2224950"/>
              <a:gd name="connsiteX4" fmla="*/ 0 w 3541655"/>
              <a:gd name="connsiteY4" fmla="*/ 0 h 2224950"/>
              <a:gd name="connsiteX0" fmla="*/ 0 w 3821055"/>
              <a:gd name="connsiteY0" fmla="*/ 0 h 2580550"/>
              <a:gd name="connsiteX1" fmla="*/ 3541655 w 3821055"/>
              <a:gd name="connsiteY1" fmla="*/ 0 h 2580550"/>
              <a:gd name="connsiteX2" fmla="*/ 3821055 w 3821055"/>
              <a:gd name="connsiteY2" fmla="*/ 2580550 h 2580550"/>
              <a:gd name="connsiteX3" fmla="*/ 0 w 3821055"/>
              <a:gd name="connsiteY3" fmla="*/ 2224950 h 2580550"/>
              <a:gd name="connsiteX4" fmla="*/ 0 w 3821055"/>
              <a:gd name="connsiteY4" fmla="*/ 0 h 2580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21055" h="2580550">
                <a:moveTo>
                  <a:pt x="0" y="0"/>
                </a:moveTo>
                <a:lnTo>
                  <a:pt x="3541655" y="0"/>
                </a:lnTo>
                <a:lnTo>
                  <a:pt x="3821055" y="2580550"/>
                </a:lnTo>
                <a:lnTo>
                  <a:pt x="0" y="222495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00000">
                <a:schemeClr val="tx1">
                  <a:alpha val="0"/>
                </a:schemeClr>
              </a:gs>
              <a:gs pos="0">
                <a:schemeClr val="tx1"/>
              </a:gs>
            </a:gsLst>
            <a:lin ang="3600000" scaled="0"/>
          </a:gradFill>
          <a:effectLst>
            <a:softEdge rad="127000"/>
          </a:effectLst>
        </p:spPr>
        <p:txBody>
          <a:bodyPr vert="horz" lIns="180000" tIns="180000" rIns="180000" bIns="18000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800" i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ext Placeholder 4" title="Testimonial Text">
            <a:extLst>
              <a:ext uri="{FF2B5EF4-FFF2-40B4-BE49-F238E27FC236}">
                <a16:creationId xmlns:a16="http://schemas.microsoft.com/office/drawing/2014/main" xmlns="" id="{D3659FA1-93D3-46F2-9245-9BB2309C53A4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431800" y="1836744"/>
            <a:ext cx="3541655" cy="2224950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It was a pleasure working with this team.</a:t>
            </a:r>
          </a:p>
        </p:txBody>
      </p:sp>
      <p:sp>
        <p:nvSpPr>
          <p:cNvPr id="33" name="Isosceles Triangle 32">
            <a:extLst>
              <a:ext uri="{FF2B5EF4-FFF2-40B4-BE49-F238E27FC236}">
                <a16:creationId xmlns:a16="http://schemas.microsoft.com/office/drawing/2014/main" xmlns="" id="{2651CFC8-4C75-4552-B304-9F0895B0DDA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 rot="8031906" flipH="1">
            <a:off x="2248045" y="3292423"/>
            <a:ext cx="1199086" cy="1638300"/>
          </a:xfrm>
          <a:prstGeom prst="triangle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</a:pPr>
            <a:endParaRPr lang="en-US" i="0" dirty="0">
              <a:solidFill>
                <a:schemeClr val="tx2"/>
              </a:solidFill>
            </a:endParaRPr>
          </a:p>
        </p:txBody>
      </p:sp>
      <p:grpSp>
        <p:nvGrpSpPr>
          <p:cNvPr id="47" name="Group 46" title="Quotation Marks">
            <a:extLst>
              <a:ext uri="{FF2B5EF4-FFF2-40B4-BE49-F238E27FC236}">
                <a16:creationId xmlns:a16="http://schemas.microsoft.com/office/drawing/2014/main" xmlns="" id="{8A4B623C-7D54-49B8-88C2-371525C054A9}"/>
              </a:ext>
            </a:extLst>
          </p:cNvPr>
          <p:cNvGrpSpPr/>
          <p:nvPr/>
        </p:nvGrpSpPr>
        <p:grpSpPr>
          <a:xfrm>
            <a:off x="582750" y="1942266"/>
            <a:ext cx="3358880" cy="432000"/>
            <a:chOff x="582750" y="1942266"/>
            <a:chExt cx="3358880" cy="432000"/>
          </a:xfrm>
        </p:grpSpPr>
        <p:sp>
          <p:nvSpPr>
            <p:cNvPr id="13" name="Title 1" title="Quotation Mark">
              <a:extLst>
                <a:ext uri="{FF2B5EF4-FFF2-40B4-BE49-F238E27FC236}">
                  <a16:creationId xmlns:a16="http://schemas.microsoft.com/office/drawing/2014/main" xmlns="" id="{38226AF8-9F0B-4E81-AA01-3212E6D9C3F9}"/>
                </a:ext>
              </a:extLst>
            </p:cNvPr>
            <p:cNvSpPr txBox="1">
              <a:spLocks/>
            </p:cNvSpPr>
            <p:nvPr/>
          </p:nvSpPr>
          <p:spPr>
            <a:xfrm>
              <a:off x="582750" y="1942266"/>
              <a:ext cx="483415" cy="432000"/>
            </a:xfrm>
            <a:prstGeom prst="rect">
              <a:avLst/>
            </a:prstGeom>
          </p:spPr>
          <p:txBody>
            <a:bodyPr vert="horz" lIns="0" tIns="0" rIns="0" bIns="0" rtlCol="0" anchor="t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5400" dirty="0">
                  <a:solidFill>
                    <a:schemeClr val="accent1"/>
                  </a:solidFill>
                </a:rPr>
                <a:t>“</a:t>
              </a:r>
            </a:p>
          </p:txBody>
        </p:sp>
        <p:sp>
          <p:nvSpPr>
            <p:cNvPr id="14" name="Title 1" title="Quotation Mark">
              <a:extLst>
                <a:ext uri="{FF2B5EF4-FFF2-40B4-BE49-F238E27FC236}">
                  <a16:creationId xmlns:a16="http://schemas.microsoft.com/office/drawing/2014/main" xmlns="" id="{F140743B-0061-458D-A004-A08E6D191697}"/>
                </a:ext>
              </a:extLst>
            </p:cNvPr>
            <p:cNvSpPr txBox="1">
              <a:spLocks/>
            </p:cNvSpPr>
            <p:nvPr/>
          </p:nvSpPr>
          <p:spPr>
            <a:xfrm>
              <a:off x="3458215" y="1942266"/>
              <a:ext cx="483415" cy="432000"/>
            </a:xfrm>
            <a:prstGeom prst="rect">
              <a:avLst/>
            </a:prstGeom>
          </p:spPr>
          <p:txBody>
            <a:bodyPr vert="horz" lIns="0" tIns="0" rIns="0" bIns="0" rtlCol="0" anchor="t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5400" dirty="0">
                  <a:solidFill>
                    <a:schemeClr val="accent1"/>
                  </a:solidFill>
                </a:rPr>
                <a:t>”</a:t>
              </a:r>
            </a:p>
          </p:txBody>
        </p:sp>
      </p:grp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85D9ABDA-7D25-45FF-9839-7F7886D956E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Mirjam Nilsson, Head of Marketing</a:t>
            </a:r>
          </a:p>
        </p:txBody>
      </p:sp>
      <p:sp>
        <p:nvSpPr>
          <p:cNvPr id="38" name="Text Placeholder 26" title="Testimonial Shadow">
            <a:extLst>
              <a:ext uri="{FF2B5EF4-FFF2-40B4-BE49-F238E27FC236}">
                <a16:creationId xmlns:a16="http://schemas.microsoft.com/office/drawing/2014/main" xmlns="" id="{D26DBB43-1FE8-4F1C-AC2D-18197EAE4A86}"/>
              </a:ext>
            </a:extLst>
          </p:cNvPr>
          <p:cNvSpPr txBox="1">
            <a:spLocks/>
          </p:cNvSpPr>
          <p:nvPr/>
        </p:nvSpPr>
        <p:spPr>
          <a:xfrm>
            <a:off x="4325172" y="3591659"/>
            <a:ext cx="3821055" cy="2580550"/>
          </a:xfrm>
          <a:custGeom>
            <a:avLst/>
            <a:gdLst>
              <a:gd name="connsiteX0" fmla="*/ 0 w 3541655"/>
              <a:gd name="connsiteY0" fmla="*/ 0 h 2224950"/>
              <a:gd name="connsiteX1" fmla="*/ 3541655 w 3541655"/>
              <a:gd name="connsiteY1" fmla="*/ 0 h 2224950"/>
              <a:gd name="connsiteX2" fmla="*/ 3541655 w 3541655"/>
              <a:gd name="connsiteY2" fmla="*/ 2224950 h 2224950"/>
              <a:gd name="connsiteX3" fmla="*/ 0 w 3541655"/>
              <a:gd name="connsiteY3" fmla="*/ 2224950 h 2224950"/>
              <a:gd name="connsiteX4" fmla="*/ 0 w 3541655"/>
              <a:gd name="connsiteY4" fmla="*/ 0 h 2224950"/>
              <a:gd name="connsiteX0" fmla="*/ 0 w 3821055"/>
              <a:gd name="connsiteY0" fmla="*/ 0 h 2580550"/>
              <a:gd name="connsiteX1" fmla="*/ 3541655 w 3821055"/>
              <a:gd name="connsiteY1" fmla="*/ 0 h 2580550"/>
              <a:gd name="connsiteX2" fmla="*/ 3821055 w 3821055"/>
              <a:gd name="connsiteY2" fmla="*/ 2580550 h 2580550"/>
              <a:gd name="connsiteX3" fmla="*/ 0 w 3821055"/>
              <a:gd name="connsiteY3" fmla="*/ 2224950 h 2580550"/>
              <a:gd name="connsiteX4" fmla="*/ 0 w 3821055"/>
              <a:gd name="connsiteY4" fmla="*/ 0 h 2580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21055" h="2580550">
                <a:moveTo>
                  <a:pt x="0" y="0"/>
                </a:moveTo>
                <a:lnTo>
                  <a:pt x="3541655" y="0"/>
                </a:lnTo>
                <a:lnTo>
                  <a:pt x="3821055" y="2580550"/>
                </a:lnTo>
                <a:lnTo>
                  <a:pt x="0" y="222495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00000">
                <a:schemeClr val="tx1">
                  <a:alpha val="0"/>
                </a:schemeClr>
              </a:gs>
              <a:gs pos="0">
                <a:schemeClr val="tx1"/>
              </a:gs>
            </a:gsLst>
            <a:lin ang="3600000" scaled="0"/>
          </a:gradFill>
          <a:effectLst>
            <a:softEdge rad="127000"/>
          </a:effectLst>
        </p:spPr>
        <p:txBody>
          <a:bodyPr vert="horz" lIns="180000" tIns="180000" rIns="180000" bIns="18000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800" i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36" name="Isosceles Triangle 35">
            <a:extLst>
              <a:ext uri="{FF2B5EF4-FFF2-40B4-BE49-F238E27FC236}">
                <a16:creationId xmlns:a16="http://schemas.microsoft.com/office/drawing/2014/main" xmlns="" id="{8C60CF3E-F7CF-4588-94B7-06B17195A37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 rot="8031906" flipV="1">
            <a:off x="4613919" y="2701055"/>
            <a:ext cx="1199086" cy="1638300"/>
          </a:xfrm>
          <a:prstGeom prst="triangle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</a:pPr>
            <a:endParaRPr lang="en-US" i="0" dirty="0">
              <a:solidFill>
                <a:schemeClr val="tx2"/>
              </a:solidFill>
            </a:endParaRPr>
          </a:p>
        </p:txBody>
      </p:sp>
      <p:sp>
        <p:nvSpPr>
          <p:cNvPr id="27" name="Text Placeholder 26" title="Testimonial Text">
            <a:extLst>
              <a:ext uri="{FF2B5EF4-FFF2-40B4-BE49-F238E27FC236}">
                <a16:creationId xmlns:a16="http://schemas.microsoft.com/office/drawing/2014/main" xmlns="" id="{36D1E065-62B5-4D94-BE31-531E357C79F1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4325172" y="3591659"/>
            <a:ext cx="3541655" cy="2224950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No-one was ever late for a meeting, not even once!</a:t>
            </a:r>
          </a:p>
        </p:txBody>
      </p:sp>
      <p:grpSp>
        <p:nvGrpSpPr>
          <p:cNvPr id="48" name="Group 47" title="Quotation Marks">
            <a:extLst>
              <a:ext uri="{FF2B5EF4-FFF2-40B4-BE49-F238E27FC236}">
                <a16:creationId xmlns:a16="http://schemas.microsoft.com/office/drawing/2014/main" xmlns="" id="{50B17079-D53B-4A87-B8DC-90C7BF713900}"/>
              </a:ext>
            </a:extLst>
          </p:cNvPr>
          <p:cNvGrpSpPr/>
          <p:nvPr/>
        </p:nvGrpSpPr>
        <p:grpSpPr>
          <a:xfrm>
            <a:off x="4468052" y="3707170"/>
            <a:ext cx="3358880" cy="432000"/>
            <a:chOff x="4468052" y="3707170"/>
            <a:chExt cx="3358880" cy="432000"/>
          </a:xfrm>
        </p:grpSpPr>
        <p:sp>
          <p:nvSpPr>
            <p:cNvPr id="18" name="Title 1" title="Quotation Mark">
              <a:extLst>
                <a:ext uri="{FF2B5EF4-FFF2-40B4-BE49-F238E27FC236}">
                  <a16:creationId xmlns:a16="http://schemas.microsoft.com/office/drawing/2014/main" xmlns="" id="{BC33B0C5-2D89-4449-B1AF-C794737CC261}"/>
                </a:ext>
              </a:extLst>
            </p:cNvPr>
            <p:cNvSpPr txBox="1">
              <a:spLocks/>
            </p:cNvSpPr>
            <p:nvPr/>
          </p:nvSpPr>
          <p:spPr>
            <a:xfrm>
              <a:off x="4468052" y="3707170"/>
              <a:ext cx="483415" cy="432000"/>
            </a:xfrm>
            <a:prstGeom prst="rect">
              <a:avLst/>
            </a:prstGeom>
          </p:spPr>
          <p:txBody>
            <a:bodyPr vert="horz" lIns="0" tIns="0" rIns="0" bIns="0" rtlCol="0" anchor="t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5400" dirty="0">
                  <a:solidFill>
                    <a:schemeClr val="accent3"/>
                  </a:solidFill>
                </a:rPr>
                <a:t>“</a:t>
              </a:r>
            </a:p>
          </p:txBody>
        </p:sp>
        <p:sp>
          <p:nvSpPr>
            <p:cNvPr id="19" name="Title 1" title="Quotation Mark">
              <a:extLst>
                <a:ext uri="{FF2B5EF4-FFF2-40B4-BE49-F238E27FC236}">
                  <a16:creationId xmlns:a16="http://schemas.microsoft.com/office/drawing/2014/main" xmlns="" id="{D179C67C-63D4-4501-A7BE-E51183200C7D}"/>
                </a:ext>
              </a:extLst>
            </p:cNvPr>
            <p:cNvSpPr txBox="1">
              <a:spLocks/>
            </p:cNvSpPr>
            <p:nvPr/>
          </p:nvSpPr>
          <p:spPr>
            <a:xfrm>
              <a:off x="7343517" y="3707170"/>
              <a:ext cx="483415" cy="432000"/>
            </a:xfrm>
            <a:prstGeom prst="rect">
              <a:avLst/>
            </a:prstGeom>
          </p:spPr>
          <p:txBody>
            <a:bodyPr vert="horz" lIns="0" tIns="0" rIns="0" bIns="0" rtlCol="0" anchor="t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5400" dirty="0">
                  <a:solidFill>
                    <a:schemeClr val="accent3"/>
                  </a:solidFill>
                </a:rPr>
                <a:t>”</a:t>
              </a:r>
            </a:p>
          </p:txBody>
        </p:sp>
      </p:grp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624EE17F-6BE6-435B-8402-7E942E31D955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Alexander Martensson, Head of Client Service</a:t>
            </a:r>
          </a:p>
        </p:txBody>
      </p:sp>
      <p:sp>
        <p:nvSpPr>
          <p:cNvPr id="40" name="Text Placeholder 26" title="Testimonial Shadow">
            <a:extLst>
              <a:ext uri="{FF2B5EF4-FFF2-40B4-BE49-F238E27FC236}">
                <a16:creationId xmlns:a16="http://schemas.microsoft.com/office/drawing/2014/main" xmlns="" id="{4B367AF3-30A3-4850-8D68-8ED32F11F31D}"/>
              </a:ext>
            </a:extLst>
          </p:cNvPr>
          <p:cNvSpPr txBox="1">
            <a:spLocks/>
          </p:cNvSpPr>
          <p:nvPr/>
        </p:nvSpPr>
        <p:spPr>
          <a:xfrm>
            <a:off x="8218545" y="1836744"/>
            <a:ext cx="3821055" cy="2580550"/>
          </a:xfrm>
          <a:custGeom>
            <a:avLst/>
            <a:gdLst>
              <a:gd name="connsiteX0" fmla="*/ 0 w 3541655"/>
              <a:gd name="connsiteY0" fmla="*/ 0 h 2224950"/>
              <a:gd name="connsiteX1" fmla="*/ 3541655 w 3541655"/>
              <a:gd name="connsiteY1" fmla="*/ 0 h 2224950"/>
              <a:gd name="connsiteX2" fmla="*/ 3541655 w 3541655"/>
              <a:gd name="connsiteY2" fmla="*/ 2224950 h 2224950"/>
              <a:gd name="connsiteX3" fmla="*/ 0 w 3541655"/>
              <a:gd name="connsiteY3" fmla="*/ 2224950 h 2224950"/>
              <a:gd name="connsiteX4" fmla="*/ 0 w 3541655"/>
              <a:gd name="connsiteY4" fmla="*/ 0 h 2224950"/>
              <a:gd name="connsiteX0" fmla="*/ 0 w 3821055"/>
              <a:gd name="connsiteY0" fmla="*/ 0 h 2580550"/>
              <a:gd name="connsiteX1" fmla="*/ 3541655 w 3821055"/>
              <a:gd name="connsiteY1" fmla="*/ 0 h 2580550"/>
              <a:gd name="connsiteX2" fmla="*/ 3821055 w 3821055"/>
              <a:gd name="connsiteY2" fmla="*/ 2580550 h 2580550"/>
              <a:gd name="connsiteX3" fmla="*/ 0 w 3821055"/>
              <a:gd name="connsiteY3" fmla="*/ 2224950 h 2580550"/>
              <a:gd name="connsiteX4" fmla="*/ 0 w 3821055"/>
              <a:gd name="connsiteY4" fmla="*/ 0 h 2580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21055" h="2580550">
                <a:moveTo>
                  <a:pt x="0" y="0"/>
                </a:moveTo>
                <a:lnTo>
                  <a:pt x="3541655" y="0"/>
                </a:lnTo>
                <a:lnTo>
                  <a:pt x="3821055" y="2580550"/>
                </a:lnTo>
                <a:lnTo>
                  <a:pt x="0" y="222495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00000">
                <a:schemeClr val="tx1">
                  <a:alpha val="0"/>
                </a:schemeClr>
              </a:gs>
              <a:gs pos="0">
                <a:schemeClr val="tx1"/>
              </a:gs>
            </a:gsLst>
            <a:lin ang="3600000" scaled="0"/>
          </a:gradFill>
          <a:effectLst>
            <a:softEdge rad="127000"/>
          </a:effectLst>
        </p:spPr>
        <p:txBody>
          <a:bodyPr vert="horz" lIns="180000" tIns="180000" rIns="180000" bIns="18000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800" i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9" name="Text Placeholder 28" title="Testimonial Text">
            <a:extLst>
              <a:ext uri="{FF2B5EF4-FFF2-40B4-BE49-F238E27FC236}">
                <a16:creationId xmlns:a16="http://schemas.microsoft.com/office/drawing/2014/main" xmlns="" id="{44354466-168C-4056-96E7-4D2ABD373072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8218545" y="1836744"/>
            <a:ext cx="3541655" cy="2224950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Everything worked seamlessly!</a:t>
            </a:r>
          </a:p>
        </p:txBody>
      </p:sp>
      <p:sp>
        <p:nvSpPr>
          <p:cNvPr id="34" name="Isosceles Triangle 33">
            <a:extLst>
              <a:ext uri="{FF2B5EF4-FFF2-40B4-BE49-F238E27FC236}">
                <a16:creationId xmlns:a16="http://schemas.microsoft.com/office/drawing/2014/main" xmlns="" id="{B5E8079C-614A-4548-BFAF-AC4A1BC8C9D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 rot="13568094">
            <a:off x="8655090" y="3292423"/>
            <a:ext cx="1199086" cy="1638300"/>
          </a:xfrm>
          <a:prstGeom prst="triangle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</a:pPr>
            <a:endParaRPr lang="en-US" i="0" dirty="0">
              <a:solidFill>
                <a:schemeClr val="tx2"/>
              </a:solidFill>
            </a:endParaRPr>
          </a:p>
        </p:txBody>
      </p:sp>
      <p:grpSp>
        <p:nvGrpSpPr>
          <p:cNvPr id="49" name="Group 48" title="Quotation Marks">
            <a:extLst>
              <a:ext uri="{FF2B5EF4-FFF2-40B4-BE49-F238E27FC236}">
                <a16:creationId xmlns:a16="http://schemas.microsoft.com/office/drawing/2014/main" xmlns="" id="{B69163A1-AB25-42A7-A1B5-A6FD081577FF}"/>
              </a:ext>
            </a:extLst>
          </p:cNvPr>
          <p:cNvGrpSpPr/>
          <p:nvPr/>
        </p:nvGrpSpPr>
        <p:grpSpPr>
          <a:xfrm>
            <a:off x="8401320" y="1942266"/>
            <a:ext cx="3358880" cy="432000"/>
            <a:chOff x="8401320" y="1942266"/>
            <a:chExt cx="3358880" cy="432000"/>
          </a:xfrm>
        </p:grpSpPr>
        <p:sp>
          <p:nvSpPr>
            <p:cNvPr id="20" name="Title 1" title="Quotation Mark">
              <a:extLst>
                <a:ext uri="{FF2B5EF4-FFF2-40B4-BE49-F238E27FC236}">
                  <a16:creationId xmlns:a16="http://schemas.microsoft.com/office/drawing/2014/main" xmlns="" id="{22A46985-DF43-4382-9C8D-D5B6ADCE09BA}"/>
                </a:ext>
              </a:extLst>
            </p:cNvPr>
            <p:cNvSpPr txBox="1">
              <a:spLocks/>
            </p:cNvSpPr>
            <p:nvPr/>
          </p:nvSpPr>
          <p:spPr>
            <a:xfrm>
              <a:off x="8401320" y="1942266"/>
              <a:ext cx="483415" cy="432000"/>
            </a:xfrm>
            <a:prstGeom prst="rect">
              <a:avLst/>
            </a:prstGeom>
          </p:spPr>
          <p:txBody>
            <a:bodyPr vert="horz" lIns="0" tIns="0" rIns="0" bIns="0" rtlCol="0" anchor="t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5400" dirty="0">
                  <a:solidFill>
                    <a:schemeClr val="accent5"/>
                  </a:solidFill>
                </a:rPr>
                <a:t>“</a:t>
              </a:r>
            </a:p>
          </p:txBody>
        </p:sp>
        <p:sp>
          <p:nvSpPr>
            <p:cNvPr id="21" name="Title 1" title="Quotation Mark">
              <a:extLst>
                <a:ext uri="{FF2B5EF4-FFF2-40B4-BE49-F238E27FC236}">
                  <a16:creationId xmlns:a16="http://schemas.microsoft.com/office/drawing/2014/main" xmlns="" id="{55CC7758-72AC-4816-BE7C-F4EFBAB2C2D5}"/>
                </a:ext>
              </a:extLst>
            </p:cNvPr>
            <p:cNvSpPr txBox="1">
              <a:spLocks/>
            </p:cNvSpPr>
            <p:nvPr/>
          </p:nvSpPr>
          <p:spPr>
            <a:xfrm>
              <a:off x="11276785" y="1942266"/>
              <a:ext cx="483415" cy="432000"/>
            </a:xfrm>
            <a:prstGeom prst="rect">
              <a:avLst/>
            </a:prstGeom>
          </p:spPr>
          <p:txBody>
            <a:bodyPr vert="horz" lIns="0" tIns="0" rIns="0" bIns="0" rtlCol="0" anchor="t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5400" dirty="0">
                  <a:solidFill>
                    <a:schemeClr val="accent5"/>
                  </a:solidFill>
                </a:rPr>
                <a:t>”</a:t>
              </a:r>
            </a:p>
          </p:txBody>
        </p:sp>
      </p:grp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76D004CC-05F4-4982-AE6B-C6E5D8E1CF5B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Ian Hansson, Head of Technical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9633E64F-4DBA-44B0-97B6-58474E70EB7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149931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Placeholder 47" descr="A group of people in a room through a glass wall">
            <a:extLst>
              <a:ext uri="{FF2B5EF4-FFF2-40B4-BE49-F238E27FC236}">
                <a16:creationId xmlns:a16="http://schemas.microsoft.com/office/drawing/2014/main" xmlns="" id="{AC966987-B293-404A-BBED-86957A06039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786563"/>
          </a:xfr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xmlns="" id="{A851B3CA-790D-465D-9B97-AA9876E357B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6336000" y="0"/>
            <a:ext cx="3979575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75C12D97-9EB3-9E46-86D3-3A2CA06C20D2}"/>
              </a:ext>
            </a:extLst>
          </p:cNvPr>
          <p:cNvSpPr txBox="1"/>
          <p:nvPr/>
        </p:nvSpPr>
        <p:spPr bwMode="gray">
          <a:xfrm>
            <a:off x="6433190" y="2409694"/>
            <a:ext cx="2983941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b="1" dirty="0">
                <a:gradFill>
                  <a:gsLst>
                    <a:gs pos="0">
                      <a:schemeClr val="accent1"/>
                    </a:gs>
                    <a:gs pos="51300">
                      <a:schemeClr val="accent2"/>
                    </a:gs>
                    <a:gs pos="100000">
                      <a:schemeClr val="accent3"/>
                    </a:gs>
                  </a:gsLst>
                  <a:lin ang="0" scaled="0"/>
                </a:gradFill>
              </a:rPr>
              <a:t>Fabrikam, Inc.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8468F2B1-EF8F-4772-ADA1-4195B20EBA74}"/>
              </a:ext>
            </a:extLst>
          </p:cNvPr>
          <p:cNvSpPr>
            <a:spLocks noGrp="1"/>
          </p:cNvSpPr>
          <p:nvPr>
            <p:ph type="ctrTitle"/>
          </p:nvPr>
        </p:nvSpPr>
        <p:spPr bwMode="gray"/>
        <p:txBody>
          <a:bodyPr/>
          <a:lstStyle/>
          <a:p>
            <a:r>
              <a:rPr lang="en-US" dirty="0"/>
              <a:t>Thank You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xmlns="" id="{F3753AF9-461F-4049-BB9D-621E76A5147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6539896" y="4848225"/>
            <a:ext cx="3571782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Graphic 20" descr="User" title="Icon - Presenter Name">
            <a:extLst>
              <a:ext uri="{FF2B5EF4-FFF2-40B4-BE49-F238E27FC236}">
                <a16:creationId xmlns:a16="http://schemas.microsoft.com/office/drawing/2014/main" xmlns="" id="{97242EBD-470B-4FB1-9B4C-E6DCB282152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6582150" y="5034270"/>
            <a:ext cx="218900" cy="21890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565124A8-7554-4DB8-896F-F9946B9CF1F9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gray"/>
        <p:txBody>
          <a:bodyPr/>
          <a:lstStyle/>
          <a:p>
            <a:r>
              <a:rPr lang="en-US" dirty="0"/>
              <a:t>Jens Martensson</a:t>
            </a:r>
          </a:p>
        </p:txBody>
      </p:sp>
      <p:pic>
        <p:nvPicPr>
          <p:cNvPr id="25" name="Graphic 24" descr="Smart Phone" title="Icon - Presenter Phone Number">
            <a:extLst>
              <a:ext uri="{FF2B5EF4-FFF2-40B4-BE49-F238E27FC236}">
                <a16:creationId xmlns:a16="http://schemas.microsoft.com/office/drawing/2014/main" xmlns="" id="{B1BC719A-AAF0-4DB7-9856-CF7AC6A98805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582150" y="5388742"/>
            <a:ext cx="218900" cy="218900"/>
          </a:xfrm>
          <a:prstGeom prst="rect">
            <a:avLst/>
          </a:prstGeom>
        </p:spPr>
      </p:pic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1CED8F1-B63A-4FD2-9699-34AD761A880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gray">
          <a:xfrm>
            <a:off x="6905625" y="5412943"/>
            <a:ext cx="3206750" cy="247650"/>
          </a:xfrm>
        </p:spPr>
        <p:txBody>
          <a:bodyPr/>
          <a:lstStyle/>
          <a:p>
            <a:r>
              <a:rPr lang="en-US" dirty="0"/>
              <a:t>+1 23 987 6554</a:t>
            </a:r>
          </a:p>
        </p:txBody>
      </p:sp>
      <p:pic>
        <p:nvPicPr>
          <p:cNvPr id="23" name="Graphic 22" descr="Envelope" title="Icon Presenter Email">
            <a:extLst>
              <a:ext uri="{FF2B5EF4-FFF2-40B4-BE49-F238E27FC236}">
                <a16:creationId xmlns:a16="http://schemas.microsoft.com/office/drawing/2014/main" xmlns="" id="{D99072B1-8690-4652-9009-362F46A213C2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582150" y="5780263"/>
            <a:ext cx="218900" cy="218900"/>
          </a:xfrm>
          <a:prstGeom prst="rect">
            <a:avLst/>
          </a:prstGeom>
        </p:spPr>
      </p:pic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E48632CD-1506-46F5-A0DE-640903269D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>
          <a:xfrm>
            <a:off x="6905625" y="5768111"/>
            <a:ext cx="3206750" cy="247650"/>
          </a:xfrm>
        </p:spPr>
        <p:txBody>
          <a:bodyPr/>
          <a:lstStyle/>
          <a:p>
            <a:r>
              <a:rPr lang="en-US" dirty="0"/>
              <a:t>jens@email.com</a:t>
            </a:r>
          </a:p>
        </p:txBody>
      </p:sp>
      <p:pic>
        <p:nvPicPr>
          <p:cNvPr id="17" name="Graphic 16" descr="World">
            <a:extLst>
              <a:ext uri="{FF2B5EF4-FFF2-40B4-BE49-F238E27FC236}">
                <a16:creationId xmlns:a16="http://schemas.microsoft.com/office/drawing/2014/main" xmlns="" id="{67AFAC0E-54F2-8843-9BDA-C965BFBBFBFB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576383" y="6123279"/>
            <a:ext cx="231342" cy="231342"/>
          </a:xfrm>
          <a:prstGeom prst="rect">
            <a:avLst/>
          </a:prstGeom>
        </p:spPr>
      </p:pic>
      <p:sp>
        <p:nvSpPr>
          <p:cNvPr id="26" name="Text Placeholder 18">
            <a:extLst>
              <a:ext uri="{FF2B5EF4-FFF2-40B4-BE49-F238E27FC236}">
                <a16:creationId xmlns:a16="http://schemas.microsoft.com/office/drawing/2014/main" xmlns="" id="{2EA3E05A-60C4-CD45-A7AC-1F20F4D95F6A}"/>
              </a:ext>
            </a:extLst>
          </p:cNvPr>
          <p:cNvSpPr txBox="1">
            <a:spLocks/>
          </p:cNvSpPr>
          <p:nvPr/>
        </p:nvSpPr>
        <p:spPr bwMode="gray">
          <a:xfrm>
            <a:off x="6905625" y="6123279"/>
            <a:ext cx="3206750" cy="2476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lang="en-US" sz="14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lang="en-US" sz="20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lang="en-US" sz="18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lang="en-ZA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hlinkClick r:id="rId12"/>
              </a:rPr>
              <a:t>http://www.fabrikam.com/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56765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E98DCA46-603B-4178-8707-30E192CE6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Customize this Template</a:t>
            </a:r>
          </a:p>
        </p:txBody>
      </p:sp>
      <p:sp>
        <p:nvSpPr>
          <p:cNvPr id="8" name="TextBox 7">
            <a:hlinkClick r:id="rId3"/>
            <a:extLst>
              <a:ext uri="{FF2B5EF4-FFF2-40B4-BE49-F238E27FC236}">
                <a16:creationId xmlns:a16="http://schemas.microsoft.com/office/drawing/2014/main" xmlns="" id="{5FC6C278-4035-446A-A94B-030E792FDDF5}"/>
              </a:ext>
            </a:extLst>
          </p:cNvPr>
          <p:cNvSpPr txBox="1"/>
          <p:nvPr/>
        </p:nvSpPr>
        <p:spPr>
          <a:xfrm>
            <a:off x="1547813" y="2459504"/>
            <a:ext cx="909637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u="sng" dirty="0">
                <a:solidFill>
                  <a:srgbClr val="0070C0"/>
                </a:solidFill>
              </a:rPr>
              <a:t>Template Editing Instructions and Feedback</a:t>
            </a:r>
          </a:p>
        </p:txBody>
      </p:sp>
    </p:spTree>
    <p:extLst>
      <p:ext uri="{BB962C8B-B14F-4D97-AF65-F5344CB8AC3E}">
        <p14:creationId xmlns:p14="http://schemas.microsoft.com/office/powerpoint/2010/main" val="5958238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44</a:t>
            </a:fld>
            <a:endParaRPr lang="en-US" noProof="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61" y="123406"/>
            <a:ext cx="11005073" cy="602583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594817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5170152F-4BDD-EA4D-B3D1-E9A87974CFC0}"/>
              </a:ext>
            </a:extLst>
          </p:cNvPr>
          <p:cNvSpPr txBox="1"/>
          <p:nvPr/>
        </p:nvSpPr>
        <p:spPr bwMode="gray">
          <a:xfrm>
            <a:off x="1088635" y="1862421"/>
            <a:ext cx="3419928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4800" b="1" noProof="1" smtClean="0">
                <a:gradFill>
                  <a:gsLst>
                    <a:gs pos="0">
                      <a:schemeClr val="accent1"/>
                    </a:gs>
                    <a:gs pos="51300">
                      <a:schemeClr val="accent2"/>
                    </a:gs>
                    <a:gs pos="100000">
                      <a:schemeClr val="accent3"/>
                    </a:gs>
                  </a:gsLst>
                  <a:lin ang="0" scaled="0"/>
                </a:gradFill>
              </a:rPr>
              <a:t>COVID-19</a:t>
            </a:r>
            <a:endParaRPr lang="en-US" sz="2000" b="1" noProof="1">
              <a:gradFill>
                <a:gsLst>
                  <a:gs pos="0">
                    <a:schemeClr val="accent1"/>
                  </a:gs>
                  <a:gs pos="51300">
                    <a:schemeClr val="accent2"/>
                  </a:gs>
                  <a:gs pos="100000">
                    <a:schemeClr val="accent3"/>
                  </a:gs>
                </a:gsLst>
                <a:lin ang="0" scaled="0"/>
              </a:gradFill>
            </a:endParaRP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875046" y="0"/>
            <a:ext cx="4350942" cy="6786563"/>
          </a:xfrm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8468F2B1-EF8F-4772-ADA1-4195B20EBA74}"/>
              </a:ext>
            </a:extLst>
          </p:cNvPr>
          <p:cNvSpPr>
            <a:spLocks noGrp="1"/>
          </p:cNvSpPr>
          <p:nvPr>
            <p:ph type="ctrTitle"/>
          </p:nvPr>
        </p:nvSpPr>
        <p:spPr bwMode="gray"/>
        <p:txBody>
          <a:bodyPr/>
          <a:lstStyle/>
          <a:p>
            <a:pPr algn="ctr"/>
            <a:r>
              <a:rPr lang="en-US" dirty="0" smtClean="0"/>
              <a:t>COVID-19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800" dirty="0" smtClean="0"/>
              <a:t>TESTING AVAILABLE</a:t>
            </a:r>
            <a:endParaRPr lang="en-US" sz="32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xmlns="" id="{F3753AF9-461F-4049-BB9D-621E76A5147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6619632" y="3631119"/>
            <a:ext cx="3571782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5170152F-4BDD-EA4D-B3D1-E9A87974CFC0}"/>
              </a:ext>
            </a:extLst>
          </p:cNvPr>
          <p:cNvSpPr txBox="1"/>
          <p:nvPr/>
        </p:nvSpPr>
        <p:spPr bwMode="gray">
          <a:xfrm>
            <a:off x="6627254" y="3785497"/>
            <a:ext cx="3556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000" b="1" noProof="1" smtClean="0">
                <a:gradFill>
                  <a:gsLst>
                    <a:gs pos="0">
                      <a:schemeClr val="accent1"/>
                    </a:gs>
                    <a:gs pos="51300">
                      <a:schemeClr val="accent2"/>
                    </a:gs>
                    <a:gs pos="100000">
                      <a:schemeClr val="accent3"/>
                    </a:gs>
                  </a:gsLst>
                  <a:lin ang="0" scaled="0"/>
                </a:gradFill>
              </a:rPr>
              <a:t>www.leelahealthcare.com</a:t>
            </a:r>
            <a:endParaRPr lang="en-US" sz="2000" b="1" noProof="1">
              <a:gradFill>
                <a:gsLst>
                  <a:gs pos="0">
                    <a:schemeClr val="accent1"/>
                  </a:gs>
                  <a:gs pos="51300">
                    <a:schemeClr val="accent2"/>
                  </a:gs>
                  <a:gs pos="100000">
                    <a:schemeClr val="accent3"/>
                  </a:gs>
                </a:gsLst>
                <a:lin ang="0" scaled="0"/>
              </a:gra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830" y="892885"/>
            <a:ext cx="1001611" cy="729538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5170152F-4BDD-EA4D-B3D1-E9A87974CFC0}"/>
              </a:ext>
            </a:extLst>
          </p:cNvPr>
          <p:cNvSpPr txBox="1"/>
          <p:nvPr/>
        </p:nvSpPr>
        <p:spPr bwMode="gray">
          <a:xfrm>
            <a:off x="6834447" y="4699043"/>
            <a:ext cx="2983941" cy="867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800" b="1" noProof="1" smtClean="0">
                <a:gradFill>
                  <a:gsLst>
                    <a:gs pos="0">
                      <a:schemeClr val="accent1"/>
                    </a:gs>
                    <a:gs pos="51300">
                      <a:schemeClr val="accent2"/>
                    </a:gs>
                    <a:gs pos="100000">
                      <a:schemeClr val="accent3"/>
                    </a:gs>
                  </a:gsLst>
                  <a:lin ang="0" scaled="0"/>
                </a:gradFill>
              </a:rPr>
              <a:t>Call Now </a:t>
            </a:r>
            <a:r>
              <a:rPr lang="en-US" sz="2800" b="1" noProof="1" smtClean="0">
                <a:gradFill>
                  <a:gsLst>
                    <a:gs pos="0">
                      <a:schemeClr val="accent1"/>
                    </a:gs>
                    <a:gs pos="51300">
                      <a:schemeClr val="accent2"/>
                    </a:gs>
                    <a:gs pos="100000">
                      <a:schemeClr val="accent3"/>
                    </a:gs>
                  </a:gsLst>
                  <a:lin ang="0" scaled="0"/>
                </a:gradFill>
              </a:rPr>
              <a:t>8017926213</a:t>
            </a:r>
            <a:endParaRPr lang="en-US" sz="2800" dirty="0"/>
          </a:p>
        </p:txBody>
      </p:sp>
      <p:pic>
        <p:nvPicPr>
          <p:cNvPr id="1026" name="Picture 2" descr="logo images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62" b="10503"/>
          <a:stretch/>
        </p:blipFill>
        <p:spPr bwMode="auto">
          <a:xfrm>
            <a:off x="587830" y="5041635"/>
            <a:ext cx="1131386" cy="525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9072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14" r="17414"/>
          <a:stretch>
            <a:fillRect/>
          </a:stretch>
        </p:blipFill>
        <p:spPr>
          <a:xfrm>
            <a:off x="0" y="71437"/>
            <a:ext cx="12192000" cy="6786563"/>
          </a:xfrm>
        </p:spPr>
      </p:pic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1408498" y="4018499"/>
            <a:ext cx="3571782" cy="1219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E93CFE69-79B0-440B-949E-DA17AD834A1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1000705" y="71437"/>
            <a:ext cx="4714295" cy="6786563"/>
          </a:xfrm>
          <a:prstGeom prst="rect">
            <a:avLst/>
          </a:prstGeom>
          <a:solidFill>
            <a:schemeClr val="bg2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5170152F-4BDD-EA4D-B3D1-E9A87974CFC0}"/>
              </a:ext>
            </a:extLst>
          </p:cNvPr>
          <p:cNvSpPr txBox="1"/>
          <p:nvPr/>
        </p:nvSpPr>
        <p:spPr bwMode="gray">
          <a:xfrm>
            <a:off x="1280528" y="757840"/>
            <a:ext cx="3419928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4800" b="1" noProof="1" smtClean="0">
                <a:gradFill>
                  <a:gsLst>
                    <a:gs pos="0">
                      <a:schemeClr val="accent1"/>
                    </a:gs>
                    <a:gs pos="51300">
                      <a:schemeClr val="accent2"/>
                    </a:gs>
                    <a:gs pos="100000">
                      <a:schemeClr val="accent3"/>
                    </a:gs>
                  </a:gsLst>
                  <a:lin ang="0" scaled="0"/>
                </a:gradFill>
              </a:rPr>
              <a:t>COVID-19</a:t>
            </a:r>
            <a:endParaRPr lang="en-US" sz="2000" b="1" noProof="1">
              <a:gradFill>
                <a:gsLst>
                  <a:gs pos="0">
                    <a:schemeClr val="accent1"/>
                  </a:gs>
                  <a:gs pos="51300">
                    <a:schemeClr val="accent2"/>
                  </a:gs>
                  <a:gs pos="100000">
                    <a:schemeClr val="accent3"/>
                  </a:gs>
                </a:gsLst>
                <a:lin ang="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138078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5" r="2935"/>
          <a:stretch>
            <a:fillRect/>
          </a:stretch>
        </p:blipFill>
        <p:spPr/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5170152F-4BDD-EA4D-B3D1-E9A87974CFC0}"/>
              </a:ext>
            </a:extLst>
          </p:cNvPr>
          <p:cNvSpPr txBox="1"/>
          <p:nvPr/>
        </p:nvSpPr>
        <p:spPr bwMode="gray">
          <a:xfrm>
            <a:off x="5397748" y="1477966"/>
            <a:ext cx="5064064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4800" b="1" noProof="1" smtClean="0">
                <a:solidFill>
                  <a:schemeClr val="accent6"/>
                </a:solidFill>
              </a:rPr>
              <a:t>NOW TESTING</a:t>
            </a:r>
            <a:endParaRPr lang="en-US" sz="2000" b="1" noProof="1">
              <a:solidFill>
                <a:schemeClr val="accent6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0106" y="5391058"/>
            <a:ext cx="1600200" cy="1165529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>
            <a:off x="4673476" y="4458691"/>
            <a:ext cx="6512608" cy="469761"/>
          </a:xfrm>
          <a:prstGeom prst="roundRect">
            <a:avLst>
              <a:gd name="adj" fmla="val 25780"/>
            </a:avLst>
          </a:prstGeom>
          <a:gradFill flip="none" rotWithShape="1">
            <a:gsLst>
              <a:gs pos="0">
                <a:schemeClr val="accent5">
                  <a:lumMod val="5000"/>
                  <a:lumOff val="95000"/>
                </a:schemeClr>
              </a:gs>
              <a:gs pos="74000">
                <a:schemeClr val="accent5">
                  <a:lumMod val="45000"/>
                  <a:lumOff val="55000"/>
                </a:schemeClr>
              </a:gs>
              <a:gs pos="83000">
                <a:schemeClr val="accent5">
                  <a:lumMod val="45000"/>
                  <a:lumOff val="55000"/>
                </a:schemeClr>
              </a:gs>
              <a:gs pos="100000">
                <a:schemeClr val="accent5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txBody>
          <a:bodyPr wrap="square">
            <a:spAutoFit/>
          </a:bodyPr>
          <a:lstStyle/>
          <a:p>
            <a:pPr algn="ctr"/>
            <a:r>
              <a:rPr lang="en-US" sz="2000" b="1" noProof="1" smtClean="0">
                <a:solidFill>
                  <a:srgbClr val="FF0000"/>
                </a:solidFill>
              </a:rPr>
              <a:t>+91 8017926213 |</a:t>
            </a:r>
            <a:r>
              <a:rPr lang="en-US" sz="2000" b="1" dirty="0" smtClean="0">
                <a:solidFill>
                  <a:srgbClr val="FF0000"/>
                </a:solidFill>
              </a:rPr>
              <a:t>Sample Collection Facility</a:t>
            </a:r>
            <a:endParaRPr lang="en-US" sz="2000" b="1" noProof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7072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xmlns="" id="{E93CFE69-79B0-440B-949E-DA17AD834A1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6369279" y="1"/>
            <a:ext cx="3979575" cy="68580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5170152F-4BDD-EA4D-B3D1-E9A87974CFC0}"/>
              </a:ext>
            </a:extLst>
          </p:cNvPr>
          <p:cNvSpPr txBox="1"/>
          <p:nvPr/>
        </p:nvSpPr>
        <p:spPr bwMode="gray">
          <a:xfrm>
            <a:off x="6634876" y="200495"/>
            <a:ext cx="3412306" cy="1421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4800" b="1" noProof="1" smtClean="0">
                <a:gradFill>
                  <a:gsLst>
                    <a:gs pos="0">
                      <a:schemeClr val="accent1"/>
                    </a:gs>
                    <a:gs pos="51300">
                      <a:schemeClr val="accent2"/>
                    </a:gs>
                    <a:gs pos="100000">
                      <a:schemeClr val="accent3"/>
                    </a:gs>
                  </a:gsLst>
                  <a:lin ang="0" scaled="0"/>
                </a:gradFill>
              </a:rPr>
              <a:t>Book Test NOW</a:t>
            </a:r>
            <a:endParaRPr lang="en-US" sz="2000" b="1" noProof="1">
              <a:gradFill>
                <a:gsLst>
                  <a:gs pos="0">
                    <a:schemeClr val="accent1"/>
                  </a:gs>
                  <a:gs pos="51300">
                    <a:schemeClr val="accent2"/>
                  </a:gs>
                  <a:gs pos="100000">
                    <a:schemeClr val="accent3"/>
                  </a:gs>
                </a:gsLst>
                <a:lin ang="0" scaled="0"/>
              </a:gra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8468F2B1-EF8F-4772-ADA1-4195B20EBA74}"/>
              </a:ext>
            </a:extLst>
          </p:cNvPr>
          <p:cNvSpPr>
            <a:spLocks noGrp="1"/>
          </p:cNvSpPr>
          <p:nvPr>
            <p:ph type="ctrTitle"/>
          </p:nvPr>
        </p:nvSpPr>
        <p:spPr bwMode="gray">
          <a:xfrm>
            <a:off x="5190565" y="2816489"/>
            <a:ext cx="6300928" cy="1040540"/>
          </a:xfrm>
        </p:spPr>
        <p:txBody>
          <a:bodyPr/>
          <a:lstStyle/>
          <a:p>
            <a:pPr algn="ctr"/>
            <a:r>
              <a:rPr lang="en-US" sz="4400" dirty="0" smtClean="0"/>
              <a:t>FREE HOME COLLECTION</a:t>
            </a:r>
            <a:endParaRPr lang="en-US" sz="440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xmlns="" id="{F3753AF9-461F-4049-BB9D-621E76A5147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6619632" y="3857029"/>
            <a:ext cx="3571782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565124A8-7554-4DB8-896F-F9946B9CF1F9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gray">
          <a:xfrm>
            <a:off x="6619632" y="4678538"/>
            <a:ext cx="3571782" cy="1219200"/>
          </a:xfrm>
        </p:spPr>
        <p:txBody>
          <a:bodyPr/>
          <a:lstStyle/>
          <a:p>
            <a:pPr algn="ctr"/>
            <a:r>
              <a:rPr lang="en-US" dirty="0" smtClean="0"/>
              <a:t>47 GARIA STATION ROAD GARIA, KOLKATA – 84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smtClean="0"/>
              <a:t>West Bengal</a:t>
            </a:r>
            <a:endParaRPr lang="en-US" b="1" noProof="1">
              <a:gradFill>
                <a:gsLst>
                  <a:gs pos="0">
                    <a:schemeClr val="accent1"/>
                  </a:gs>
                  <a:gs pos="51300">
                    <a:schemeClr val="accent2"/>
                  </a:gs>
                  <a:gs pos="100000">
                    <a:schemeClr val="accent3"/>
                  </a:gs>
                </a:gsLst>
                <a:lin ang="0" scaled="0"/>
              </a:gradFill>
            </a:endParaRPr>
          </a:p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5170152F-4BDD-EA4D-B3D1-E9A87974CFC0}"/>
              </a:ext>
            </a:extLst>
          </p:cNvPr>
          <p:cNvSpPr txBox="1"/>
          <p:nvPr/>
        </p:nvSpPr>
        <p:spPr bwMode="gray">
          <a:xfrm>
            <a:off x="6924350" y="3992198"/>
            <a:ext cx="2983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000" b="1" noProof="1" smtClean="0">
                <a:gradFill>
                  <a:gsLst>
                    <a:gs pos="0">
                      <a:schemeClr val="accent1"/>
                    </a:gs>
                    <a:gs pos="51300">
                      <a:schemeClr val="accent2"/>
                    </a:gs>
                    <a:gs pos="100000">
                      <a:schemeClr val="accent3"/>
                    </a:gs>
                  </a:gsLst>
                  <a:lin ang="0" scaled="0"/>
                </a:gradFill>
              </a:rPr>
              <a:t>www.health-iq.in</a:t>
            </a:r>
            <a:endParaRPr lang="en-US" sz="2000" b="1" noProof="1">
              <a:gradFill>
                <a:gsLst>
                  <a:gs pos="0">
                    <a:schemeClr val="accent1"/>
                  </a:gs>
                  <a:gs pos="51300">
                    <a:schemeClr val="accent2"/>
                  </a:gs>
                  <a:gs pos="100000">
                    <a:schemeClr val="accent3"/>
                  </a:gs>
                </a:gsLst>
                <a:lin ang="0" scaled="0"/>
              </a:gra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44" y="160153"/>
            <a:ext cx="2589518" cy="848375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5170152F-4BDD-EA4D-B3D1-E9A87974CFC0}"/>
              </a:ext>
            </a:extLst>
          </p:cNvPr>
          <p:cNvSpPr txBox="1"/>
          <p:nvPr/>
        </p:nvSpPr>
        <p:spPr bwMode="gray">
          <a:xfrm>
            <a:off x="6763481" y="6125968"/>
            <a:ext cx="2983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000" b="1" noProof="1" smtClean="0">
                <a:gradFill>
                  <a:gsLst>
                    <a:gs pos="0">
                      <a:schemeClr val="accent1"/>
                    </a:gs>
                    <a:gs pos="51300">
                      <a:schemeClr val="accent2"/>
                    </a:gs>
                    <a:gs pos="100000">
                      <a:schemeClr val="accent3"/>
                    </a:gs>
                  </a:gsLst>
                  <a:lin ang="0" scaled="0"/>
                </a:gradFill>
              </a:rPr>
              <a:t>Mobile: 8017926291</a:t>
            </a:r>
            <a:endParaRPr lang="en-US" sz="2000" b="1" noProof="1">
              <a:gradFill>
                <a:gsLst>
                  <a:gs pos="0">
                    <a:schemeClr val="accent1"/>
                  </a:gs>
                  <a:gs pos="51300">
                    <a:schemeClr val="accent2"/>
                  </a:gs>
                  <a:gs pos="100000">
                    <a:schemeClr val="accent3"/>
                  </a:gs>
                </a:gsLst>
                <a:lin ang="0" scaled="0"/>
              </a:gradFill>
            </a:endParaRP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796949764"/>
              </p:ext>
            </p:extLst>
          </p:nvPr>
        </p:nvGraphicFramePr>
        <p:xfrm>
          <a:off x="483359" y="2191871"/>
          <a:ext cx="5445357" cy="457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704248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 descr="A man sitting at his desk with a book in his hand">
            <a:extLst>
              <a:ext uri="{FF2B5EF4-FFF2-40B4-BE49-F238E27FC236}">
                <a16:creationId xmlns:a16="http://schemas.microsoft.com/office/drawing/2014/main" xmlns="" id="{DF80E271-E84B-449B-9CF0-F34E075335A6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2000" y="0"/>
            <a:ext cx="5472000" cy="4400541"/>
          </a:xfr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xmlns="" id="{F58C420A-3AEC-4BE5-BD90-C854A306696C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680728" y="4089030"/>
            <a:ext cx="4974545" cy="1343025"/>
          </a:xfrm>
        </p:spPr>
        <p:txBody>
          <a:bodyPr/>
          <a:lstStyle/>
          <a:p>
            <a:pPr algn="ctr"/>
            <a:r>
              <a:rPr lang="en-US" sz="2400" dirty="0" smtClean="0"/>
              <a:t>HEALTH IQ </a:t>
            </a:r>
            <a:r>
              <a:rPr lang="en-US" sz="3200" dirty="0" smtClean="0"/>
              <a:t/>
            </a:r>
            <a:br>
              <a:rPr lang="en-US" sz="3200" dirty="0" smtClean="0"/>
            </a:br>
            <a:r>
              <a:rPr lang="en-US" sz="4000" dirty="0" smtClean="0"/>
              <a:t>IS HIRING</a:t>
            </a:r>
            <a:endParaRPr lang="en-US" sz="3200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xmlns="" id="{3E48293B-B086-4048-863C-47E7C47880A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 bwMode="ltGray">
          <a:xfrm>
            <a:off x="680728" y="5491163"/>
            <a:ext cx="4974545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xmlns="" id="{1AC9E886-BD82-4757-912B-F7589A22164F}"/>
              </a:ext>
            </a:extLst>
          </p:cNvPr>
          <p:cNvSpPr>
            <a:spLocks noGrp="1"/>
          </p:cNvSpPr>
          <p:nvPr>
            <p:ph idx="1"/>
          </p:nvPr>
        </p:nvSpPr>
        <p:spPr bwMode="gray"/>
        <p:txBody>
          <a:bodyPr/>
          <a:lstStyle/>
          <a:p>
            <a:pPr algn="ctr"/>
            <a:r>
              <a:rPr lang="en-US" sz="1600" b="1" dirty="0">
                <a:gradFill>
                  <a:gsLst>
                    <a:gs pos="0">
                      <a:schemeClr val="accent1"/>
                    </a:gs>
                    <a:gs pos="51300">
                      <a:schemeClr val="accent2"/>
                    </a:gs>
                    <a:gs pos="100000">
                      <a:schemeClr val="accent3"/>
                    </a:gs>
                  </a:gsLst>
                  <a:lin ang="0" scaled="0"/>
                </a:gradFill>
              </a:rPr>
              <a:t>Exciting career opportunity with most exciting diagnostic center in Kolkata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05860339-31F7-4884-957E-5C40F818EBB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6630791" y="2392220"/>
            <a:ext cx="1114422" cy="11144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5" name="Graphic 24" descr="Gold bars" title="Placeholder Icon">
            <a:extLst>
              <a:ext uri="{FF2B5EF4-FFF2-40B4-BE49-F238E27FC236}">
                <a16:creationId xmlns:a16="http://schemas.microsoft.com/office/drawing/2014/main" xmlns="" id="{7CF8B318-D925-4AA4-A626-B915F8B9603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6929925" y="2691354"/>
            <a:ext cx="516155" cy="516155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0F0E443A-F987-4A67-86AD-557D61E479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237485" y="3823904"/>
            <a:ext cx="1800000" cy="360000"/>
          </a:xfrm>
        </p:spPr>
        <p:txBody>
          <a:bodyPr/>
          <a:lstStyle/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Pathology And Lab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xmlns="" id="{45C26E9A-3991-49A2-8D63-94C577E8A0A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6414002" y="4475009"/>
            <a:ext cx="15480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34535CB7-70A5-4E0C-835B-C50960E5BC6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82758" y="4625077"/>
            <a:ext cx="1705243" cy="720000"/>
          </a:xfrm>
        </p:spPr>
        <p:txBody>
          <a:bodyPr/>
          <a:lstStyle/>
          <a:p>
            <a:r>
              <a:rPr lang="en-US" dirty="0"/>
              <a:t>Qualified phlebotomists and lab technicians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056960D0-0A22-4E28-82F3-B9AA805E96A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8545316" y="2392220"/>
            <a:ext cx="1114422" cy="11144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9" name="Graphic 28" descr="Pencil" title="Placeholder Icon">
            <a:extLst>
              <a:ext uri="{FF2B5EF4-FFF2-40B4-BE49-F238E27FC236}">
                <a16:creationId xmlns:a16="http://schemas.microsoft.com/office/drawing/2014/main" xmlns="" id="{87645AAE-99D6-4DF7-BBA8-ACD6942E164D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8844450" y="2691354"/>
            <a:ext cx="516155" cy="516155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FA562AA1-9ED1-4AA1-8F21-A53B5A69CB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247421" y="3772766"/>
            <a:ext cx="1849976" cy="360000"/>
          </a:xfrm>
        </p:spPr>
        <p:txBody>
          <a:bodyPr/>
          <a:lstStyle/>
          <a:p>
            <a:r>
              <a:rPr lang="en-US" dirty="0"/>
              <a:t>Marketing </a:t>
            </a:r>
            <a:r>
              <a:rPr lang="en-US" dirty="0" smtClean="0"/>
              <a:t>And</a:t>
            </a:r>
            <a:br>
              <a:rPr lang="en-US" dirty="0" smtClean="0"/>
            </a:br>
            <a:r>
              <a:rPr lang="en-US" dirty="0" smtClean="0"/>
              <a:t>Sales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xmlns="" id="{4EAA895A-8A04-4C68-83A5-3E4F5209FB7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8328527" y="4475009"/>
            <a:ext cx="1548000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29E0145E-8E4E-439B-A78F-92EC279B320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202527" y="4625077"/>
            <a:ext cx="1800000" cy="720000"/>
          </a:xfrm>
        </p:spPr>
        <p:txBody>
          <a:bodyPr/>
          <a:lstStyle/>
          <a:p>
            <a:r>
              <a:rPr lang="en-US" dirty="0"/>
              <a:t>Marketing and Sales Executive for diagnostics and academy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7AEBBE7F-98BB-4059-8F15-7198C7DAC33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10459841" y="2392220"/>
            <a:ext cx="1114422" cy="11144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7" name="Graphic 26" descr="Coins" title="Placeholder Icon">
            <a:extLst>
              <a:ext uri="{FF2B5EF4-FFF2-40B4-BE49-F238E27FC236}">
                <a16:creationId xmlns:a16="http://schemas.microsoft.com/office/drawing/2014/main" xmlns="" id="{2BC353DF-7455-49A6-8C40-1E0630E1DA88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10758975" y="2691354"/>
            <a:ext cx="516155" cy="516155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77D79B0F-EFCB-42B1-AEAE-0FE4763D445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117052" y="3818086"/>
            <a:ext cx="1800000" cy="360000"/>
          </a:xfrm>
        </p:spPr>
        <p:txBody>
          <a:bodyPr/>
          <a:lstStyle/>
          <a:p>
            <a:r>
              <a:rPr lang="en-US" dirty="0"/>
              <a:t>Doctors For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OPD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xmlns="" id="{59D2C94E-1924-4389-B84A-2828D610B22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10243052" y="4475009"/>
            <a:ext cx="1548000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1D0238C6-EDC9-431C-B062-27BAF34CDE1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117052" y="4625077"/>
            <a:ext cx="1800000" cy="720000"/>
          </a:xfrm>
        </p:spPr>
        <p:txBody>
          <a:bodyPr/>
          <a:lstStyle/>
          <a:p>
            <a:r>
              <a:rPr lang="en-US" dirty="0" smtClean="0"/>
              <a:t>Orthopedic Cardiologist Neurologist Gastroenterologist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8234C221-D094-445D-A8B7-0030E816562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1032" name="Picture 8" descr="Retail Supervisor (4) Posts (for YGN) | SP Bakery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9877" y="55076"/>
            <a:ext cx="2152650" cy="2124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0375" y="201398"/>
            <a:ext cx="2241983" cy="734516"/>
          </a:xfrm>
          <a:prstGeom prst="rect">
            <a:avLst/>
          </a:prstGeom>
        </p:spPr>
      </p:pic>
      <p:pic>
        <p:nvPicPr>
          <p:cNvPr id="1034" name="Picture 10" descr="Great News For People Who Suffer From Parkinson's Disease ...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0339" y="2392219"/>
            <a:ext cx="1519667" cy="11144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Council Post: Nursing Trends In Staffing, Hiring And Leadership To ...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4089" y="2381465"/>
            <a:ext cx="1687765" cy="11251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Defining and Changing the Culture of Your Home Care Business ..."/>
          <p:cNvPicPr>
            <a:picLocks noChangeAspect="1" noChangeArrowheads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75"/>
          <a:stretch/>
        </p:blipFill>
        <p:spPr bwMode="auto">
          <a:xfrm>
            <a:off x="8395522" y="2381464"/>
            <a:ext cx="1576184" cy="11251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xmlns="" id="{642D433C-2521-498F-AEB8-751A77CDE32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 bwMode="gray">
          <a:xfrm>
            <a:off x="6490339" y="6167717"/>
            <a:ext cx="5187750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6382759" y="5923762"/>
            <a:ext cx="5509095" cy="289441"/>
          </a:xfrm>
          <a:prstGeom prst="roundRect">
            <a:avLst/>
          </a:prstGeo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100" b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For more jobs opportunities visit www.health-iq.in </a:t>
            </a:r>
            <a:endParaRPr lang="en-US" sz="11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6733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Great Pitch Decks - Technology">
      <a:dk1>
        <a:sysClr val="windowText" lastClr="000000"/>
      </a:dk1>
      <a:lt1>
        <a:sysClr val="window" lastClr="FFFFFF"/>
      </a:lt1>
      <a:dk2>
        <a:srgbClr val="12121E"/>
      </a:dk2>
      <a:lt2>
        <a:srgbClr val="F2F2F2"/>
      </a:lt2>
      <a:accent1>
        <a:srgbClr val="00B0F0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ECCF3"/>
      </a:hlink>
      <a:folHlink>
        <a:srgbClr val="7F7F7F"/>
      </a:folHlink>
    </a:clrScheme>
    <a:fontScheme name="Custom 141">
      <a:majorFont>
        <a:latin typeface="Arial Black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F33781529_Tech pitch deck_RVA_v5" id="{A2EB78D0-E53B-4F6A-BDEB-161D0EE79897}" vid="{43D59DC8-94C0-4D1D-B6DD-8A7938E09C7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Great Pitch Decks - Technology">
    <a:dk1>
      <a:sysClr val="windowText" lastClr="000000"/>
    </a:dk1>
    <a:lt1>
      <a:sysClr val="window" lastClr="FFFFFF"/>
    </a:lt1>
    <a:dk2>
      <a:srgbClr val="12121E"/>
    </a:dk2>
    <a:lt2>
      <a:srgbClr val="F2F2F2"/>
    </a:lt2>
    <a:accent1>
      <a:srgbClr val="00B0F0"/>
    </a:accent1>
    <a:accent2>
      <a:srgbClr val="5ECCF3"/>
    </a:accent2>
    <a:accent3>
      <a:srgbClr val="A7EA52"/>
    </a:accent3>
    <a:accent4>
      <a:srgbClr val="5DCEAF"/>
    </a:accent4>
    <a:accent5>
      <a:srgbClr val="FF8021"/>
    </a:accent5>
    <a:accent6>
      <a:srgbClr val="F14124"/>
    </a:accent6>
    <a:hlink>
      <a:srgbClr val="5ECCF3"/>
    </a:hlink>
    <a:folHlink>
      <a:srgbClr val="7F7F7F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6E3E58C-5E8A-4781-9921-C2B23BC09EB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9C0BFDF-D948-4F4A-854E-477525F57792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513094F6-5ADD-4195-AF81-00AF033C96A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Tech pitch deck</Template>
  <TotalTime>0</TotalTime>
  <Words>1814</Words>
  <Application>Microsoft Office PowerPoint</Application>
  <PresentationFormat>Widescreen</PresentationFormat>
  <Paragraphs>458</Paragraphs>
  <Slides>44</Slides>
  <Notes>41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4" baseType="lpstr">
      <vt:lpstr>Arabic Typesetting</vt:lpstr>
      <vt:lpstr>Arial</vt:lpstr>
      <vt:lpstr>Arial Black</vt:lpstr>
      <vt:lpstr>Calibri</vt:lpstr>
      <vt:lpstr>proxima-regular1</vt:lpstr>
      <vt:lpstr>Tahoma</vt:lpstr>
      <vt:lpstr>Times New Roman</vt:lpstr>
      <vt:lpstr>Vani</vt:lpstr>
      <vt:lpstr>Verdana</vt:lpstr>
      <vt:lpstr>Office Theme</vt:lpstr>
      <vt:lpstr>Physiotherapy  Courses</vt:lpstr>
      <vt:lpstr>Orthopedic Clinic</vt:lpstr>
      <vt:lpstr>Orthopedic Clinic</vt:lpstr>
      <vt:lpstr>COVID-19 TESTING AVAILABLE</vt:lpstr>
      <vt:lpstr>COVID-19 TESTING AVAILABLE</vt:lpstr>
      <vt:lpstr>PowerPoint Presentation</vt:lpstr>
      <vt:lpstr>PowerPoint Presentation</vt:lpstr>
      <vt:lpstr>FREE HOME COLLECTION</vt:lpstr>
      <vt:lpstr>HEALTH IQ  IS HIRING</vt:lpstr>
      <vt:lpstr>Physiotherapy Course</vt:lpstr>
      <vt:lpstr>Physiotherapy Course</vt:lpstr>
      <vt:lpstr>Physiotherapy Course</vt:lpstr>
      <vt:lpstr>Stay Fit While At Home</vt:lpstr>
      <vt:lpstr>Stay Fit While At Home</vt:lpstr>
      <vt:lpstr>Consume Vitamin C Rich Fruits</vt:lpstr>
      <vt:lpstr>Consume Vitamin C Rich Fruits</vt:lpstr>
      <vt:lpstr>WHAT TO EAT DURING LOCKDOWN</vt:lpstr>
      <vt:lpstr>WHAT TO EAT DURING LOCKDOWN</vt:lpstr>
      <vt:lpstr>PowerPoint Presentation</vt:lpstr>
      <vt:lpstr>19th APRIL 2020</vt:lpstr>
      <vt:lpstr>19th APRIL 2020</vt:lpstr>
      <vt:lpstr>Ramdan Mubarak</vt:lpstr>
      <vt:lpstr>The Problem</vt:lpstr>
      <vt:lpstr>Product</vt:lpstr>
      <vt:lpstr>PowerPoint Presentation</vt:lpstr>
      <vt:lpstr>Digital Product</vt:lpstr>
      <vt:lpstr>Section Divider</vt:lpstr>
      <vt:lpstr>Section Divider 2</vt:lpstr>
      <vt:lpstr>Business Model</vt:lpstr>
      <vt:lpstr>Market Opportunity Option 1</vt:lpstr>
      <vt:lpstr>Market Opportunity Option 2</vt:lpstr>
      <vt:lpstr>Competition Option 1</vt:lpstr>
      <vt:lpstr>Competition Option 2</vt:lpstr>
      <vt:lpstr>Growth Strategy</vt:lpstr>
      <vt:lpstr>Traction</vt:lpstr>
      <vt:lpstr>Timeline</vt:lpstr>
      <vt:lpstr>Financials</vt:lpstr>
      <vt:lpstr>Team</vt:lpstr>
      <vt:lpstr>Funding</vt:lpstr>
      <vt:lpstr>Summary</vt:lpstr>
      <vt:lpstr>Testimonial</vt:lpstr>
      <vt:lpstr>Thank You</vt:lpstr>
      <vt:lpstr>Customize this Template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2020-04-06T13:29:35Z</dcterms:created>
  <dcterms:modified xsi:type="dcterms:W3CDTF">2020-07-26T05:53:08Z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